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84"/>
  </p:notesMasterIdLst>
  <p:sldIdLst>
    <p:sldId id="393" r:id="rId2"/>
    <p:sldId id="280" r:id="rId3"/>
    <p:sldId id="301" r:id="rId4"/>
    <p:sldId id="302" r:id="rId5"/>
    <p:sldId id="296" r:id="rId6"/>
    <p:sldId id="299" r:id="rId7"/>
    <p:sldId id="398" r:id="rId8"/>
    <p:sldId id="394" r:id="rId9"/>
    <p:sldId id="395" r:id="rId10"/>
    <p:sldId id="396" r:id="rId11"/>
    <p:sldId id="397" r:id="rId12"/>
    <p:sldId id="375" r:id="rId13"/>
    <p:sldId id="298" r:id="rId14"/>
    <p:sldId id="297" r:id="rId15"/>
    <p:sldId id="336" r:id="rId16"/>
    <p:sldId id="305" r:id="rId17"/>
    <p:sldId id="306" r:id="rId18"/>
    <p:sldId id="307" r:id="rId19"/>
    <p:sldId id="308" r:id="rId20"/>
    <p:sldId id="310" r:id="rId21"/>
    <p:sldId id="309" r:id="rId22"/>
    <p:sldId id="311" r:id="rId23"/>
    <p:sldId id="338" r:id="rId24"/>
    <p:sldId id="303" r:id="rId25"/>
    <p:sldId id="304" r:id="rId26"/>
    <p:sldId id="294" r:id="rId27"/>
    <p:sldId id="295" r:id="rId28"/>
    <p:sldId id="312" r:id="rId29"/>
    <p:sldId id="384" r:id="rId30"/>
    <p:sldId id="313" r:id="rId31"/>
    <p:sldId id="339" r:id="rId32"/>
    <p:sldId id="315" r:id="rId33"/>
    <p:sldId id="316" r:id="rId34"/>
    <p:sldId id="385" r:id="rId35"/>
    <p:sldId id="386" r:id="rId36"/>
    <p:sldId id="387" r:id="rId37"/>
    <p:sldId id="324" r:id="rId38"/>
    <p:sldId id="326" r:id="rId39"/>
    <p:sldId id="276" r:id="rId40"/>
    <p:sldId id="366" r:id="rId41"/>
    <p:sldId id="367" r:id="rId42"/>
    <p:sldId id="369" r:id="rId43"/>
    <p:sldId id="342" r:id="rId44"/>
    <p:sldId id="372" r:id="rId45"/>
    <p:sldId id="273" r:id="rId46"/>
    <p:sldId id="334" r:id="rId47"/>
    <p:sldId id="343" r:id="rId48"/>
    <p:sldId id="389" r:id="rId49"/>
    <p:sldId id="390" r:id="rId50"/>
    <p:sldId id="328" r:id="rId51"/>
    <p:sldId id="330" r:id="rId52"/>
    <p:sldId id="344" r:id="rId53"/>
    <p:sldId id="263" r:id="rId54"/>
    <p:sldId id="388" r:id="rId55"/>
    <p:sldId id="345" r:id="rId56"/>
    <p:sldId id="346" r:id="rId57"/>
    <p:sldId id="337" r:id="rId58"/>
    <p:sldId id="399" r:id="rId59"/>
    <p:sldId id="400" r:id="rId60"/>
    <p:sldId id="401" r:id="rId61"/>
    <p:sldId id="349" r:id="rId62"/>
    <p:sldId id="347" r:id="rId63"/>
    <p:sldId id="351" r:id="rId64"/>
    <p:sldId id="350" r:id="rId65"/>
    <p:sldId id="353" r:id="rId66"/>
    <p:sldId id="354" r:id="rId67"/>
    <p:sldId id="355" r:id="rId68"/>
    <p:sldId id="352" r:id="rId69"/>
    <p:sldId id="356" r:id="rId70"/>
    <p:sldId id="348" r:id="rId71"/>
    <p:sldId id="357" r:id="rId72"/>
    <p:sldId id="391" r:id="rId73"/>
    <p:sldId id="392" r:id="rId74"/>
    <p:sldId id="360" r:id="rId75"/>
    <p:sldId id="373" r:id="rId76"/>
    <p:sldId id="374" r:id="rId77"/>
    <p:sldId id="363" r:id="rId78"/>
    <p:sldId id="364" r:id="rId79"/>
    <p:sldId id="358" r:id="rId80"/>
    <p:sldId id="361" r:id="rId81"/>
    <p:sldId id="362" r:id="rId82"/>
    <p:sldId id="365" r:id="rId8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E7F1FA"/>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Foglio_di_lavoro_di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Foglio_di_lavoro_di_Microsoft_Excel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Foglio_di_lavoro_di_Microsoft_Excel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Foglio_di_lavoro_di_Microsoft_Excel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411864277834836"/>
          <c:y val="3.2105067452815661E-2"/>
          <c:w val="0.38722830841796951"/>
          <c:h val="0.93578986509436868"/>
        </c:manualLayout>
      </c:layout>
      <c:pieChart>
        <c:varyColors val="1"/>
        <c:ser>
          <c:idx val="0"/>
          <c:order val="0"/>
          <c:tx>
            <c:strRef>
              <c:f>Foglio1!$B$1</c:f>
              <c:strCache>
                <c:ptCount val="1"/>
                <c:pt idx="0">
                  <c:v>Vendite</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Pt>
            <c:idx val="7"/>
            <c:bubble3D val="0"/>
            <c:spPr>
              <a:solidFill>
                <a:schemeClr val="accent2">
                  <a:lumMod val="60000"/>
                </a:schemeClr>
              </a:solidFill>
              <a:ln>
                <a:noFill/>
              </a:ln>
              <a:effectLst>
                <a:outerShdw blurRad="63500" sx="102000" sy="102000" algn="ctr" rotWithShape="0">
                  <a:prstClr val="black">
                    <a:alpha val="20000"/>
                  </a:prstClr>
                </a:outerShdw>
              </a:effectLst>
            </c:spPr>
          </c:dPt>
          <c:dLbls>
            <c:dLbl>
              <c:idx val="0"/>
              <c:layout>
                <c:manualLayout>
                  <c:x val="-2.2916666666666665E-2"/>
                  <c:y val="-2.9629629629629634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1"/>
                      </a:solidFill>
                      <a:latin typeface="+mn-lt"/>
                      <a:ea typeface="+mn-ea"/>
                      <a:cs typeface="+mn-cs"/>
                    </a:defRPr>
                  </a:pPr>
                  <a:endParaRPr lang="it-IT"/>
                </a:p>
              </c:txPr>
              <c:dLblPos val="bestFit"/>
              <c:showLegendKey val="0"/>
              <c:showVal val="0"/>
              <c:showCatName val="1"/>
              <c:showSerName val="0"/>
              <c:showPercent val="1"/>
              <c:showBubbleSize val="0"/>
              <c:extLst>
                <c:ext xmlns:c15="http://schemas.microsoft.com/office/drawing/2012/chart" uri="{CE6537A1-D6FC-4f65-9D91-7224C49458BB}"/>
              </c:extLst>
            </c:dLbl>
            <c:dLbl>
              <c:idx val="1"/>
              <c:layout>
                <c:manualLayout>
                  <c:x val="1.5625E-2"/>
                  <c:y val="2.2222222222222223E-2"/>
                </c:manualLayout>
              </c:layout>
              <c:tx>
                <c:rich>
                  <a:bodyPr rot="0" spcFirstLastPara="1" vertOverflow="ellipsis" vert="horz" wrap="square" lIns="38100" tIns="19050" rIns="38100" bIns="19050" anchor="ctr" anchorCtr="1">
                    <a:spAutoFit/>
                  </a:bodyPr>
                  <a:lstStyle/>
                  <a:p>
                    <a:pPr>
                      <a:defRPr sz="2000" b="1" i="0" u="none" strike="noStrike" kern="1200" spc="0" baseline="0">
                        <a:solidFill>
                          <a:schemeClr val="accent1"/>
                        </a:solidFill>
                        <a:latin typeface="+mn-lt"/>
                        <a:ea typeface="+mn-ea"/>
                        <a:cs typeface="+mn-cs"/>
                      </a:defRPr>
                    </a:pPr>
                    <a:fld id="{C0AC343E-1FD7-4121-B6CC-22429E5B2082}" type="CATEGORYNAME">
                      <a:rPr lang="en-US" smtClean="0"/>
                      <a:pPr>
                        <a:defRPr sz="2000">
                          <a:solidFill>
                            <a:schemeClr val="accent1"/>
                          </a:solidFill>
                        </a:defRPr>
                      </a:pPr>
                      <a:t>[NOME CATEGORIA]</a:t>
                    </a:fld>
                    <a:r>
                      <a:rPr lang="en-US" baseline="0" dirty="0" smtClean="0"/>
                      <a:t>
</a:t>
                    </a:r>
                    <a:fld id="{50DBD7F6-68FA-4161-9CD9-7B74F19C6892}" type="PERCENTAGE">
                      <a:rPr lang="en-US" baseline="0" smtClean="0"/>
                      <a:pPr>
                        <a:defRPr sz="2000">
                          <a:solidFill>
                            <a:schemeClr val="accent1"/>
                          </a:solidFill>
                        </a:defRPr>
                      </a:pPr>
                      <a:t>[PERCENTUALE]</a:t>
                    </a:fld>
                    <a:endParaRPr lang="en-US" baseline="0" dirty="0" smtClean="0"/>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1"/>
                      </a:solidFill>
                      <a:latin typeface="+mn-lt"/>
                      <a:ea typeface="+mn-ea"/>
                      <a:cs typeface="+mn-cs"/>
                    </a:defRPr>
                  </a:pPr>
                  <a:endParaRPr lang="it-IT"/>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2"/>
              <c:layout>
                <c:manualLayout>
                  <c:x val="1.3541666666666591E-2"/>
                  <c:y val="5.9259259259259227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3"/>
                      </a:solidFill>
                      <a:latin typeface="+mn-lt"/>
                      <a:ea typeface="+mn-ea"/>
                      <a:cs typeface="+mn-cs"/>
                    </a:defRPr>
                  </a:pPr>
                  <a:endParaRPr lang="it-IT"/>
                </a:p>
              </c:txPr>
              <c:dLblPos val="bestFit"/>
              <c:showLegendKey val="0"/>
              <c:showVal val="0"/>
              <c:showCatName val="1"/>
              <c:showSerName val="0"/>
              <c:showPercent val="1"/>
              <c:showBubbleSize val="0"/>
              <c:extLst>
                <c:ext xmlns:c15="http://schemas.microsoft.com/office/drawing/2012/chart" uri="{CE6537A1-D6FC-4f65-9D91-7224C49458BB}"/>
              </c:extLst>
            </c:dLbl>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4"/>
                      </a:solidFill>
                      <a:latin typeface="+mn-lt"/>
                      <a:ea typeface="+mn-ea"/>
                      <a:cs typeface="+mn-cs"/>
                    </a:defRPr>
                  </a:pPr>
                  <a:endParaRPr lang="it-IT"/>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5"/>
                      </a:solidFill>
                      <a:latin typeface="+mn-lt"/>
                      <a:ea typeface="+mn-ea"/>
                      <a:cs typeface="+mn-cs"/>
                    </a:defRPr>
                  </a:pPr>
                  <a:endParaRPr lang="it-IT"/>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6"/>
                      </a:solidFill>
                      <a:latin typeface="+mn-lt"/>
                      <a:ea typeface="+mn-ea"/>
                      <a:cs typeface="+mn-cs"/>
                    </a:defRPr>
                  </a:pPr>
                  <a:endParaRPr lang="it-IT"/>
                </a:p>
              </c:txPr>
              <c:dLblPos val="outEnd"/>
              <c:showLegendKey val="0"/>
              <c:showVal val="0"/>
              <c:showCatName val="1"/>
              <c:showSerName val="0"/>
              <c:showPercent val="1"/>
              <c:showBubbleSize val="0"/>
            </c:dLbl>
            <c:dLbl>
              <c:idx val="6"/>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1">
                          <a:lumMod val="60000"/>
                        </a:schemeClr>
                      </a:solidFill>
                      <a:latin typeface="+mn-lt"/>
                      <a:ea typeface="+mn-ea"/>
                      <a:cs typeface="+mn-cs"/>
                    </a:defRPr>
                  </a:pPr>
                  <a:endParaRPr lang="it-IT"/>
                </a:p>
              </c:txPr>
              <c:dLblPos val="outEnd"/>
              <c:showLegendKey val="0"/>
              <c:showVal val="0"/>
              <c:showCatName val="1"/>
              <c:showSerName val="0"/>
              <c:showPercent val="1"/>
              <c:showBubbleSize val="0"/>
            </c:dLbl>
            <c:dLbl>
              <c:idx val="7"/>
              <c:layout>
                <c:manualLayout>
                  <c:x val="-7.7083333333333337E-2"/>
                  <c:y val="1.2962962962962963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2">
                          <a:lumMod val="60000"/>
                        </a:schemeClr>
                      </a:solidFill>
                      <a:latin typeface="+mn-lt"/>
                      <a:ea typeface="+mn-ea"/>
                      <a:cs typeface="+mn-cs"/>
                    </a:defRPr>
                  </a:pPr>
                  <a:endParaRPr lang="it-IT"/>
                </a:p>
              </c:txPr>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1"/>
                    </a:solidFill>
                    <a:latin typeface="+mn-lt"/>
                    <a:ea typeface="+mn-ea"/>
                    <a:cs typeface="+mn-cs"/>
                  </a:defRPr>
                </a:pPr>
                <a:endParaRPr lang="it-IT"/>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Foglio1!$A$2:$A$9</c:f>
              <c:strCache>
                <c:ptCount val="8"/>
                <c:pt idx="0">
                  <c:v>Arrampicata a scuola</c:v>
                </c:pt>
                <c:pt idx="1">
                  <c:v>Grande Guerra </c:v>
                </c:pt>
                <c:pt idx="2">
                  <c:v>Ambiente innevato</c:v>
                </c:pt>
                <c:pt idx="3">
                  <c:v>Educazione ambientale</c:v>
                </c:pt>
                <c:pt idx="4">
                  <c:v>Segni dell'uomo</c:v>
                </c:pt>
                <c:pt idx="5">
                  <c:v>Climatologia </c:v>
                </c:pt>
                <c:pt idx="6">
                  <c:v>Scoperta del territorio</c:v>
                </c:pt>
                <c:pt idx="7">
                  <c:v>Sviluppo sostenibile</c:v>
                </c:pt>
              </c:strCache>
            </c:strRef>
          </c:cat>
          <c:val>
            <c:numRef>
              <c:f>Foglio1!$B$2:$B$9</c:f>
              <c:numCache>
                <c:formatCode>General</c:formatCode>
                <c:ptCount val="8"/>
                <c:pt idx="0">
                  <c:v>2</c:v>
                </c:pt>
                <c:pt idx="1">
                  <c:v>3</c:v>
                </c:pt>
                <c:pt idx="2">
                  <c:v>5</c:v>
                </c:pt>
                <c:pt idx="3">
                  <c:v>13</c:v>
                </c:pt>
                <c:pt idx="4">
                  <c:v>14</c:v>
                </c:pt>
                <c:pt idx="5">
                  <c:v>2</c:v>
                </c:pt>
                <c:pt idx="6">
                  <c:v>16</c:v>
                </c:pt>
                <c:pt idx="7">
                  <c:v>3</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solidFill>
      <a:srgbClr val="FFFF99"/>
    </a:solid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3"/>
    </mc:Choice>
    <mc:Fallback>
      <c:style val="3"/>
    </mc:Fallback>
  </mc:AlternateContent>
  <c:chart>
    <c:title>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it-IT"/>
        </a:p>
      </c:txPr>
    </c:title>
    <c:autoTitleDeleted val="0"/>
    <c:plotArea>
      <c:layout/>
      <c:pieChart>
        <c:varyColors val="1"/>
        <c:ser>
          <c:idx val="0"/>
          <c:order val="0"/>
          <c:tx>
            <c:strRef>
              <c:f>Foglio1!$B$1</c:f>
              <c:strCache>
                <c:ptCount val="1"/>
                <c:pt idx="0">
                  <c:v>sezioni CAI</c:v>
                </c:pt>
              </c:strCache>
            </c:strRef>
          </c:tx>
          <c:dPt>
            <c:idx val="0"/>
            <c:bubble3D val="0"/>
            <c:spPr>
              <a:solidFill>
                <a:schemeClr val="accent1">
                  <a:shade val="76000"/>
                </a:schemeClr>
              </a:solidFill>
              <a:ln>
                <a:noFill/>
              </a:ln>
              <a:effectLst/>
              <a:scene3d>
                <a:camera prst="orthographicFront"/>
                <a:lightRig rig="brightRoom" dir="t"/>
              </a:scene3d>
              <a:sp3d prstMaterial="flat">
                <a:bevelT w="50800" h="101600" prst="angle"/>
                <a:contourClr>
                  <a:srgbClr val="000000"/>
                </a:contourClr>
              </a:sp3d>
            </c:spPr>
          </c:dPt>
          <c:dPt>
            <c:idx val="1"/>
            <c:bubble3D val="0"/>
            <c:spPr>
              <a:solidFill>
                <a:schemeClr val="accent1">
                  <a:tint val="77000"/>
                </a:schemeClr>
              </a:solidFill>
              <a:ln>
                <a:noFill/>
              </a:ln>
              <a:effectLst/>
              <a:scene3d>
                <a:camera prst="orthographicFront"/>
                <a:lightRig rig="brightRoom" dir="t"/>
              </a:scene3d>
              <a:sp3d prstMaterial="flat">
                <a:bevelT w="50800" h="101600" prst="angle"/>
                <a:contourClr>
                  <a:srgbClr val="000000"/>
                </a:contourClr>
              </a:sp3d>
            </c:spPr>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C00000"/>
                    </a:solidFill>
                    <a:latin typeface="+mn-lt"/>
                    <a:ea typeface="+mn-ea"/>
                    <a:cs typeface="+mn-cs"/>
                  </a:defRPr>
                </a:pPr>
                <a:endParaRPr lang="it-IT"/>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Foglio1!$A$2:$A$3</c:f>
              <c:strCache>
                <c:ptCount val="2"/>
                <c:pt idx="0">
                  <c:v>attive</c:v>
                </c:pt>
                <c:pt idx="1">
                  <c:v>inattive</c:v>
                </c:pt>
              </c:strCache>
            </c:strRef>
          </c:cat>
          <c:val>
            <c:numRef>
              <c:f>Foglio1!$B$2:$B$3</c:f>
              <c:numCache>
                <c:formatCode>General</c:formatCode>
                <c:ptCount val="2"/>
                <c:pt idx="0">
                  <c:v>35</c:v>
                </c:pt>
                <c:pt idx="1">
                  <c:v>29</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Foglio1!$B$1</c:f>
              <c:strCache>
                <c:ptCount val="1"/>
                <c:pt idx="0">
                  <c:v>Colonna1</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anchor="ctr" anchorCtr="1"/>
                <a:lstStyle/>
                <a:p>
                  <a:pPr>
                    <a:defRPr sz="2000" b="1" i="0" u="none" strike="noStrike" kern="1200" spc="0" baseline="0">
                      <a:solidFill>
                        <a:schemeClr val="accent1"/>
                      </a:solidFill>
                      <a:latin typeface="+mn-lt"/>
                      <a:ea typeface="+mn-ea"/>
                      <a:cs typeface="+mn-cs"/>
                    </a:defRPr>
                  </a:pPr>
                  <a:endParaRPr lang="it-IT"/>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anchor="ctr" anchorCtr="1"/>
                <a:lstStyle/>
                <a:p>
                  <a:pPr>
                    <a:defRPr sz="2000" b="1" i="0" u="none" strike="noStrike" kern="1200" spc="0" baseline="0">
                      <a:solidFill>
                        <a:schemeClr val="accent2"/>
                      </a:solidFill>
                      <a:latin typeface="+mn-lt"/>
                      <a:ea typeface="+mn-ea"/>
                      <a:cs typeface="+mn-cs"/>
                    </a:defRPr>
                  </a:pPr>
                  <a:endParaRPr lang="it-IT"/>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anchor="ctr" anchorCtr="1"/>
                <a:lstStyle/>
                <a:p>
                  <a:pPr>
                    <a:defRPr sz="2000" b="1" i="0" u="none" strike="noStrike" kern="1200" spc="0" baseline="0">
                      <a:solidFill>
                        <a:schemeClr val="accent3"/>
                      </a:solidFill>
                      <a:latin typeface="+mn-lt"/>
                      <a:ea typeface="+mn-ea"/>
                      <a:cs typeface="+mn-cs"/>
                    </a:defRPr>
                  </a:pPr>
                  <a:endParaRPr lang="it-IT"/>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anchor="ctr" anchorCtr="1"/>
                <a:lstStyle/>
                <a:p>
                  <a:pPr>
                    <a:defRPr sz="2000" b="1" i="0" u="none" strike="noStrike" kern="1200" spc="0" baseline="0">
                      <a:solidFill>
                        <a:schemeClr val="accent4"/>
                      </a:solidFill>
                      <a:latin typeface="+mn-lt"/>
                      <a:ea typeface="+mn-ea"/>
                      <a:cs typeface="+mn-cs"/>
                    </a:defRPr>
                  </a:pPr>
                  <a:endParaRPr lang="it-IT"/>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anchor="ctr" anchorCtr="1"/>
                <a:lstStyle/>
                <a:p>
                  <a:pPr>
                    <a:defRPr sz="2000" b="1" i="0" u="none" strike="noStrike" kern="1200" spc="0" baseline="0">
                      <a:solidFill>
                        <a:schemeClr val="accent5"/>
                      </a:solidFill>
                      <a:latin typeface="+mn-lt"/>
                      <a:ea typeface="+mn-ea"/>
                      <a:cs typeface="+mn-cs"/>
                    </a:defRPr>
                  </a:pPr>
                  <a:endParaRPr lang="it-IT"/>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anchor="ctr" anchorCtr="1"/>
                <a:lstStyle/>
                <a:p>
                  <a:pPr>
                    <a:defRPr sz="2000" b="1" i="0" u="none" strike="noStrike" kern="1200" spc="0" baseline="0">
                      <a:solidFill>
                        <a:schemeClr val="accent6"/>
                      </a:solidFill>
                      <a:latin typeface="+mn-lt"/>
                      <a:ea typeface="+mn-ea"/>
                      <a:cs typeface="+mn-cs"/>
                    </a:defRPr>
                  </a:pPr>
                  <a:endParaRPr lang="it-IT"/>
                </a:p>
              </c:txPr>
              <c:dLblPos val="outEnd"/>
              <c:showLegendKey val="0"/>
              <c:showVal val="0"/>
              <c:showCatName val="1"/>
              <c:showSerName val="0"/>
              <c:showPercent val="1"/>
              <c:showBubbleSize val="0"/>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Foglio1!$A$2:$A$7</c:f>
              <c:strCache>
                <c:ptCount val="6"/>
                <c:pt idx="0">
                  <c:v>Giornata nel parco</c:v>
                </c:pt>
                <c:pt idx="1">
                  <c:v>Vaia e Grande Guerra</c:v>
                </c:pt>
                <c:pt idx="2">
                  <c:v>Prevenzione e sicurezza</c:v>
                </c:pt>
                <c:pt idx="3">
                  <c:v>Acque sorgenti</c:v>
                </c:pt>
                <c:pt idx="4">
                  <c:v>Attività motorie</c:v>
                </c:pt>
                <c:pt idx="5">
                  <c:v>PCTO</c:v>
                </c:pt>
              </c:strCache>
            </c:strRef>
          </c:cat>
          <c:val>
            <c:numRef>
              <c:f>Foglio1!$B$2:$B$7</c:f>
              <c:numCache>
                <c:formatCode>General</c:formatCode>
                <c:ptCount val="6"/>
                <c:pt idx="0">
                  <c:v>10</c:v>
                </c:pt>
                <c:pt idx="1">
                  <c:v>12</c:v>
                </c:pt>
                <c:pt idx="2">
                  <c:v>3</c:v>
                </c:pt>
                <c:pt idx="3">
                  <c:v>5</c:v>
                </c:pt>
                <c:pt idx="4">
                  <c:v>22</c:v>
                </c:pt>
                <c:pt idx="5">
                  <c:v>4</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solidFill>
      <a:schemeClr val="tx2">
        <a:lumMod val="50000"/>
      </a:schemeClr>
    </a:solidFill>
    <a:ln>
      <a:noFill/>
    </a:ln>
    <a:effectLst/>
  </c:spPr>
  <c:txPr>
    <a:bodyPr/>
    <a:lstStyle/>
    <a:p>
      <a:pPr>
        <a:defRPr sz="2000"/>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Foglio1!$B$1</c:f>
              <c:strCache>
                <c:ptCount val="1"/>
                <c:pt idx="0">
                  <c:v>Colonna1</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anchor="ctr" anchorCtr="1"/>
                <a:lstStyle/>
                <a:p>
                  <a:pPr>
                    <a:defRPr sz="2000" b="1" i="0" u="none" strike="noStrike" kern="1200" spc="0" baseline="0">
                      <a:solidFill>
                        <a:schemeClr val="accent1"/>
                      </a:solidFill>
                      <a:latin typeface="+mn-lt"/>
                      <a:ea typeface="+mn-ea"/>
                      <a:cs typeface="+mn-cs"/>
                    </a:defRPr>
                  </a:pPr>
                  <a:endParaRPr lang="it-IT"/>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anchor="ctr" anchorCtr="1"/>
                <a:lstStyle/>
                <a:p>
                  <a:pPr>
                    <a:defRPr sz="2000" b="1" i="0" u="none" strike="noStrike" kern="1200" spc="0" baseline="0">
                      <a:solidFill>
                        <a:schemeClr val="accent2"/>
                      </a:solidFill>
                      <a:latin typeface="+mn-lt"/>
                      <a:ea typeface="+mn-ea"/>
                      <a:cs typeface="+mn-cs"/>
                    </a:defRPr>
                  </a:pPr>
                  <a:endParaRPr lang="it-IT"/>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anchor="ctr" anchorCtr="1"/>
                <a:lstStyle/>
                <a:p>
                  <a:pPr>
                    <a:defRPr sz="2000" b="1" i="0" u="none" strike="noStrike" kern="1200" spc="0" baseline="0">
                      <a:solidFill>
                        <a:schemeClr val="accent3"/>
                      </a:solidFill>
                      <a:latin typeface="+mn-lt"/>
                      <a:ea typeface="+mn-ea"/>
                      <a:cs typeface="+mn-cs"/>
                    </a:defRPr>
                  </a:pPr>
                  <a:endParaRPr lang="it-IT"/>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anchor="ctr" anchorCtr="1"/>
                <a:lstStyle/>
                <a:p>
                  <a:pPr>
                    <a:defRPr sz="2000" b="1" i="0" u="none" strike="noStrike" kern="1200" spc="0" baseline="0">
                      <a:solidFill>
                        <a:schemeClr val="accent4"/>
                      </a:solidFill>
                      <a:latin typeface="+mn-lt"/>
                      <a:ea typeface="+mn-ea"/>
                      <a:cs typeface="+mn-cs"/>
                    </a:defRPr>
                  </a:pPr>
                  <a:endParaRPr lang="it-IT"/>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anchor="ctr" anchorCtr="1"/>
                <a:lstStyle/>
                <a:p>
                  <a:pPr>
                    <a:defRPr sz="2000" b="1" i="0" u="none" strike="noStrike" kern="1200" spc="0" baseline="0">
                      <a:solidFill>
                        <a:schemeClr val="accent5"/>
                      </a:solidFill>
                      <a:latin typeface="+mn-lt"/>
                      <a:ea typeface="+mn-ea"/>
                      <a:cs typeface="+mn-cs"/>
                    </a:defRPr>
                  </a:pPr>
                  <a:endParaRPr lang="it-IT"/>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anchor="ctr" anchorCtr="1"/>
                <a:lstStyle/>
                <a:p>
                  <a:pPr>
                    <a:defRPr sz="2000" b="1" i="0" u="none" strike="noStrike" kern="1200" spc="0" baseline="0">
                      <a:solidFill>
                        <a:schemeClr val="accent6"/>
                      </a:solidFill>
                      <a:latin typeface="+mn-lt"/>
                      <a:ea typeface="+mn-ea"/>
                      <a:cs typeface="+mn-cs"/>
                    </a:defRPr>
                  </a:pPr>
                  <a:endParaRPr lang="it-IT"/>
                </a:p>
              </c:txPr>
              <c:dLblPos val="outEnd"/>
              <c:showLegendKey val="0"/>
              <c:showVal val="0"/>
              <c:showCatName val="1"/>
              <c:showSerName val="0"/>
              <c:showPercent val="1"/>
              <c:showBubbleSize val="0"/>
            </c:dLbl>
            <c:dLbl>
              <c:idx val="6"/>
              <c:spPr>
                <a:noFill/>
                <a:ln>
                  <a:noFill/>
                </a:ln>
                <a:effectLst/>
              </c:spPr>
              <c:txPr>
                <a:bodyPr rot="0" spcFirstLastPara="1" vertOverflow="ellipsis" vert="horz" wrap="square" anchor="ctr" anchorCtr="1"/>
                <a:lstStyle/>
                <a:p>
                  <a:pPr>
                    <a:defRPr sz="2000" b="1" i="0" u="none" strike="noStrike" kern="1200" spc="0" baseline="0">
                      <a:solidFill>
                        <a:schemeClr val="accent1">
                          <a:lumMod val="60000"/>
                        </a:schemeClr>
                      </a:solidFill>
                      <a:latin typeface="+mn-lt"/>
                      <a:ea typeface="+mn-ea"/>
                      <a:cs typeface="+mn-cs"/>
                    </a:defRPr>
                  </a:pPr>
                  <a:endParaRPr lang="it-IT"/>
                </a:p>
              </c:txPr>
              <c:dLblPos val="outEnd"/>
              <c:showLegendKey val="0"/>
              <c:showVal val="0"/>
              <c:showCatName val="1"/>
              <c:showSerName val="0"/>
              <c:showPercent val="1"/>
              <c:showBubbleSize val="0"/>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Foglio1!$A$2:$A$8</c:f>
              <c:strCache>
                <c:ptCount val="7"/>
                <c:pt idx="0">
                  <c:v>Belluno</c:v>
                </c:pt>
                <c:pt idx="1">
                  <c:v>Treviso</c:v>
                </c:pt>
                <c:pt idx="2">
                  <c:v>Venezia</c:v>
                </c:pt>
                <c:pt idx="3">
                  <c:v>Rovigo</c:v>
                </c:pt>
                <c:pt idx="4">
                  <c:v>Padova</c:v>
                </c:pt>
                <c:pt idx="5">
                  <c:v>Vicenza</c:v>
                </c:pt>
                <c:pt idx="6">
                  <c:v>Verona</c:v>
                </c:pt>
              </c:strCache>
            </c:strRef>
          </c:cat>
          <c:val>
            <c:numRef>
              <c:f>Foglio1!$B$2:$B$8</c:f>
              <c:numCache>
                <c:formatCode>General</c:formatCode>
                <c:ptCount val="7"/>
                <c:pt idx="0">
                  <c:v>6</c:v>
                </c:pt>
                <c:pt idx="1">
                  <c:v>18</c:v>
                </c:pt>
                <c:pt idx="2">
                  <c:v>13</c:v>
                </c:pt>
                <c:pt idx="3">
                  <c:v>4</c:v>
                </c:pt>
                <c:pt idx="4">
                  <c:v>8</c:v>
                </c:pt>
                <c:pt idx="5">
                  <c:v>7</c:v>
                </c:pt>
                <c:pt idx="6">
                  <c:v>11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solidFill>
      <a:schemeClr val="tx2">
        <a:lumMod val="50000"/>
      </a:schemeClr>
    </a:solidFill>
    <a:ln>
      <a:noFill/>
    </a:ln>
    <a:effectLst/>
  </c:spPr>
  <c:txPr>
    <a:bodyPr/>
    <a:lstStyle/>
    <a:p>
      <a:pPr>
        <a:defRPr sz="2000"/>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ECCA4B-F1A6-428D-AC6E-671E9D41CF79}"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it-IT"/>
        </a:p>
      </dgm:t>
    </dgm:pt>
    <dgm:pt modelId="{1AD47454-C31B-4FB5-9161-13A4617C44FD}">
      <dgm:prSet phldrT="[Testo]" custT="1"/>
      <dgm:spPr/>
      <dgm:t>
        <a:bodyPr/>
        <a:lstStyle/>
        <a:p>
          <a:r>
            <a:rPr lang="it-IT" sz="2800" b="1" dirty="0" smtClean="0">
              <a:solidFill>
                <a:srgbClr val="C00000"/>
              </a:solidFill>
            </a:rPr>
            <a:t>A.G.</a:t>
          </a:r>
        </a:p>
        <a:p>
          <a:r>
            <a:rPr lang="it-IT" sz="2800" b="1" dirty="0" smtClean="0"/>
            <a:t>ASSOCIAZIONI GENERICHE</a:t>
          </a:r>
          <a:endParaRPr lang="it-IT" sz="2800" b="1" dirty="0"/>
        </a:p>
      </dgm:t>
    </dgm:pt>
    <dgm:pt modelId="{2EBDD568-A833-4480-9DDC-965FDA59F97F}" type="parTrans" cxnId="{D315FAD8-0AA7-40EB-937F-4227AE32B72E}">
      <dgm:prSet/>
      <dgm:spPr/>
      <dgm:t>
        <a:bodyPr/>
        <a:lstStyle/>
        <a:p>
          <a:endParaRPr lang="it-IT" sz="2800" b="1"/>
        </a:p>
      </dgm:t>
    </dgm:pt>
    <dgm:pt modelId="{1535F1DC-CA55-483C-B3B6-7F5894A6634D}" type="sibTrans" cxnId="{D315FAD8-0AA7-40EB-937F-4227AE32B72E}">
      <dgm:prSet/>
      <dgm:spPr/>
      <dgm:t>
        <a:bodyPr/>
        <a:lstStyle/>
        <a:p>
          <a:endParaRPr lang="it-IT" sz="2800" b="1"/>
        </a:p>
      </dgm:t>
    </dgm:pt>
    <dgm:pt modelId="{DA3186CA-3774-4F62-8E7D-4FE3675ED33B}">
      <dgm:prSet phldrT="[Testo]" custT="1"/>
      <dgm:spPr/>
      <dgm:t>
        <a:bodyPr/>
        <a:lstStyle/>
        <a:p>
          <a:endParaRPr lang="it-IT" sz="2000" b="1" dirty="0"/>
        </a:p>
      </dgm:t>
    </dgm:pt>
    <dgm:pt modelId="{922BCC1F-407A-4104-B3A3-ED5985584FC7}" type="parTrans" cxnId="{040F8B83-F6F9-45E4-AF91-B92A1BCD632B}">
      <dgm:prSet/>
      <dgm:spPr/>
      <dgm:t>
        <a:bodyPr/>
        <a:lstStyle/>
        <a:p>
          <a:endParaRPr lang="it-IT" sz="2800" b="1"/>
        </a:p>
      </dgm:t>
    </dgm:pt>
    <dgm:pt modelId="{1DA2AEE0-2C26-413A-B830-57D1E12CAA04}" type="sibTrans" cxnId="{040F8B83-F6F9-45E4-AF91-B92A1BCD632B}">
      <dgm:prSet/>
      <dgm:spPr/>
      <dgm:t>
        <a:bodyPr/>
        <a:lstStyle/>
        <a:p>
          <a:endParaRPr lang="it-IT" sz="2800" b="1"/>
        </a:p>
      </dgm:t>
    </dgm:pt>
    <dgm:pt modelId="{E216A352-0A50-4C31-9FFA-8C85D434B4F8}">
      <dgm:prSet phldrT="[Testo]" custT="1"/>
      <dgm:spPr/>
      <dgm:t>
        <a:bodyPr/>
        <a:lstStyle/>
        <a:p>
          <a:endParaRPr lang="it-IT" sz="2000" b="1" dirty="0"/>
        </a:p>
      </dgm:t>
    </dgm:pt>
    <dgm:pt modelId="{B87104D4-75F8-45C3-81B4-9A09A395DDE1}" type="parTrans" cxnId="{8EFD5815-C5A5-4F91-8DD6-47B440B2ECA3}">
      <dgm:prSet/>
      <dgm:spPr/>
      <dgm:t>
        <a:bodyPr/>
        <a:lstStyle/>
        <a:p>
          <a:endParaRPr lang="it-IT" sz="2800" b="1"/>
        </a:p>
      </dgm:t>
    </dgm:pt>
    <dgm:pt modelId="{E9A1B033-0BCF-4A2D-88A1-1D8C316191E2}" type="sibTrans" cxnId="{8EFD5815-C5A5-4F91-8DD6-47B440B2ECA3}">
      <dgm:prSet/>
      <dgm:spPr/>
      <dgm:t>
        <a:bodyPr/>
        <a:lstStyle/>
        <a:p>
          <a:endParaRPr lang="it-IT" sz="2800" b="1"/>
        </a:p>
      </dgm:t>
    </dgm:pt>
    <dgm:pt modelId="{9241A09B-2168-43E7-90A5-A47CB7259D12}">
      <dgm:prSet phldrT="[Testo]" custT="1"/>
      <dgm:spPr/>
      <dgm:t>
        <a:bodyPr/>
        <a:lstStyle/>
        <a:p>
          <a:r>
            <a:rPr lang="it-IT" sz="2800" b="1" dirty="0" smtClean="0">
              <a:solidFill>
                <a:srgbClr val="C00000"/>
              </a:solidFill>
            </a:rPr>
            <a:t>A.P.S.</a:t>
          </a:r>
        </a:p>
        <a:p>
          <a:r>
            <a:rPr lang="it-IT" sz="2800" b="1" dirty="0" smtClean="0"/>
            <a:t>ASSOCIAZIONI DI PROMOZIONE SOCIALE</a:t>
          </a:r>
          <a:endParaRPr lang="it-IT" sz="2800" b="1" dirty="0"/>
        </a:p>
      </dgm:t>
    </dgm:pt>
    <dgm:pt modelId="{435889F7-0C93-4FB4-BB1F-A384724C25BD}" type="parTrans" cxnId="{A33FD3A0-3334-48F0-B3E9-10A96E4CDCA5}">
      <dgm:prSet/>
      <dgm:spPr/>
      <dgm:t>
        <a:bodyPr/>
        <a:lstStyle/>
        <a:p>
          <a:endParaRPr lang="it-IT" sz="2800" b="1"/>
        </a:p>
      </dgm:t>
    </dgm:pt>
    <dgm:pt modelId="{6557AE3A-591E-4EBC-863A-1CA3C0F1C6BA}" type="sibTrans" cxnId="{A33FD3A0-3334-48F0-B3E9-10A96E4CDCA5}">
      <dgm:prSet/>
      <dgm:spPr/>
      <dgm:t>
        <a:bodyPr/>
        <a:lstStyle/>
        <a:p>
          <a:endParaRPr lang="it-IT" sz="2800" b="1"/>
        </a:p>
      </dgm:t>
    </dgm:pt>
    <dgm:pt modelId="{E2ED5533-63DD-4BFE-ADCC-1CBF997E1CA5}">
      <dgm:prSet phldrT="[Testo]" custT="1"/>
      <dgm:spPr/>
      <dgm:t>
        <a:bodyPr/>
        <a:lstStyle/>
        <a:p>
          <a:endParaRPr lang="it-IT" sz="2000" b="1" dirty="0"/>
        </a:p>
      </dgm:t>
    </dgm:pt>
    <dgm:pt modelId="{D92FA4B8-8857-44BD-93C3-F2289EF069E8}" type="parTrans" cxnId="{E8055981-0C27-4D05-A48E-F2171B932BE3}">
      <dgm:prSet/>
      <dgm:spPr/>
      <dgm:t>
        <a:bodyPr/>
        <a:lstStyle/>
        <a:p>
          <a:endParaRPr lang="it-IT" sz="2800" b="1"/>
        </a:p>
      </dgm:t>
    </dgm:pt>
    <dgm:pt modelId="{250442BD-5E80-435B-9CDD-C04A541C0E61}" type="sibTrans" cxnId="{E8055981-0C27-4D05-A48E-F2171B932BE3}">
      <dgm:prSet/>
      <dgm:spPr/>
      <dgm:t>
        <a:bodyPr/>
        <a:lstStyle/>
        <a:p>
          <a:endParaRPr lang="it-IT" sz="2800" b="1"/>
        </a:p>
      </dgm:t>
    </dgm:pt>
    <dgm:pt modelId="{E098E512-5358-43C8-A5BC-916CAF95EE43}">
      <dgm:prSet phldrT="[Testo]" custT="1"/>
      <dgm:spPr/>
      <dgm:t>
        <a:bodyPr/>
        <a:lstStyle/>
        <a:p>
          <a:r>
            <a:rPr lang="it-IT" sz="2800" b="1" dirty="0" smtClean="0">
              <a:solidFill>
                <a:srgbClr val="C00000"/>
              </a:solidFill>
            </a:rPr>
            <a:t>O.D.V.</a:t>
          </a:r>
        </a:p>
        <a:p>
          <a:r>
            <a:rPr lang="it-IT" sz="2800" b="1" dirty="0" smtClean="0"/>
            <a:t>ORGANIZZAZIONI DI VOLONTARIATO</a:t>
          </a:r>
          <a:endParaRPr lang="it-IT" sz="2800" b="1" dirty="0"/>
        </a:p>
      </dgm:t>
    </dgm:pt>
    <dgm:pt modelId="{70CF92E1-5F85-4F81-A0D2-6294EAE8FAC4}" type="sibTrans" cxnId="{3725AE1A-0CDE-4D7B-9EAB-73B3D646E029}">
      <dgm:prSet/>
      <dgm:spPr/>
      <dgm:t>
        <a:bodyPr/>
        <a:lstStyle/>
        <a:p>
          <a:endParaRPr lang="it-IT" sz="2800" b="1"/>
        </a:p>
      </dgm:t>
    </dgm:pt>
    <dgm:pt modelId="{E6EBBC02-DF3B-4145-8CF8-D6B018682E0D}" type="parTrans" cxnId="{3725AE1A-0CDE-4D7B-9EAB-73B3D646E029}">
      <dgm:prSet/>
      <dgm:spPr/>
      <dgm:t>
        <a:bodyPr/>
        <a:lstStyle/>
        <a:p>
          <a:endParaRPr lang="it-IT" sz="2800" b="1"/>
        </a:p>
      </dgm:t>
    </dgm:pt>
    <dgm:pt modelId="{973C4A27-C845-4F6D-9C22-E1BA2F57FCDC}" type="pres">
      <dgm:prSet presAssocID="{35ECCA4B-F1A6-428D-AC6E-671E9D41CF79}" presName="Name0" presStyleCnt="0">
        <dgm:presLayoutVars>
          <dgm:dir/>
          <dgm:resizeHandles val="exact"/>
        </dgm:presLayoutVars>
      </dgm:prSet>
      <dgm:spPr/>
      <dgm:t>
        <a:bodyPr/>
        <a:lstStyle/>
        <a:p>
          <a:endParaRPr lang="it-IT"/>
        </a:p>
      </dgm:t>
    </dgm:pt>
    <dgm:pt modelId="{D4CCFC60-312C-4FDF-8512-4BE26A8654D2}" type="pres">
      <dgm:prSet presAssocID="{1AD47454-C31B-4FB5-9161-13A4617C44FD}" presName="node" presStyleLbl="node1" presStyleIdx="0" presStyleCnt="3">
        <dgm:presLayoutVars>
          <dgm:bulletEnabled val="1"/>
        </dgm:presLayoutVars>
      </dgm:prSet>
      <dgm:spPr/>
      <dgm:t>
        <a:bodyPr/>
        <a:lstStyle/>
        <a:p>
          <a:endParaRPr lang="it-IT"/>
        </a:p>
      </dgm:t>
    </dgm:pt>
    <dgm:pt modelId="{DC07B1AC-DED3-4A63-B3BD-D9CA05001248}" type="pres">
      <dgm:prSet presAssocID="{1535F1DC-CA55-483C-B3B6-7F5894A6634D}" presName="sibTrans" presStyleCnt="0"/>
      <dgm:spPr/>
    </dgm:pt>
    <dgm:pt modelId="{FCC6FA7C-ABC5-4B58-9811-296FE19851E6}" type="pres">
      <dgm:prSet presAssocID="{E098E512-5358-43C8-A5BC-916CAF95EE43}" presName="node" presStyleLbl="node1" presStyleIdx="1" presStyleCnt="3">
        <dgm:presLayoutVars>
          <dgm:bulletEnabled val="1"/>
        </dgm:presLayoutVars>
      </dgm:prSet>
      <dgm:spPr/>
      <dgm:t>
        <a:bodyPr/>
        <a:lstStyle/>
        <a:p>
          <a:endParaRPr lang="it-IT"/>
        </a:p>
      </dgm:t>
    </dgm:pt>
    <dgm:pt modelId="{630BD087-28F6-4AB0-A923-634E333FC8FD}" type="pres">
      <dgm:prSet presAssocID="{70CF92E1-5F85-4F81-A0D2-6294EAE8FAC4}" presName="sibTrans" presStyleCnt="0"/>
      <dgm:spPr/>
    </dgm:pt>
    <dgm:pt modelId="{A814AFB4-18BF-40DF-B6BE-4560C334941E}" type="pres">
      <dgm:prSet presAssocID="{9241A09B-2168-43E7-90A5-A47CB7259D12}" presName="node" presStyleLbl="node1" presStyleIdx="2" presStyleCnt="3">
        <dgm:presLayoutVars>
          <dgm:bulletEnabled val="1"/>
        </dgm:presLayoutVars>
      </dgm:prSet>
      <dgm:spPr/>
      <dgm:t>
        <a:bodyPr/>
        <a:lstStyle/>
        <a:p>
          <a:endParaRPr lang="it-IT"/>
        </a:p>
      </dgm:t>
    </dgm:pt>
  </dgm:ptLst>
  <dgm:cxnLst>
    <dgm:cxn modelId="{9158AD50-BF73-45EF-B5D1-898392FB4688}" type="presOf" srcId="{E216A352-0A50-4C31-9FFA-8C85D434B4F8}" destId="{FCC6FA7C-ABC5-4B58-9811-296FE19851E6}" srcOrd="0" destOrd="1" presId="urn:microsoft.com/office/officeart/2005/8/layout/hList6"/>
    <dgm:cxn modelId="{50D6B569-ABA7-451B-9C76-92C94A84103F}" type="presOf" srcId="{1AD47454-C31B-4FB5-9161-13A4617C44FD}" destId="{D4CCFC60-312C-4FDF-8512-4BE26A8654D2}" srcOrd="0" destOrd="0" presId="urn:microsoft.com/office/officeart/2005/8/layout/hList6"/>
    <dgm:cxn modelId="{D315FAD8-0AA7-40EB-937F-4227AE32B72E}" srcId="{35ECCA4B-F1A6-428D-AC6E-671E9D41CF79}" destId="{1AD47454-C31B-4FB5-9161-13A4617C44FD}" srcOrd="0" destOrd="0" parTransId="{2EBDD568-A833-4480-9DDC-965FDA59F97F}" sibTransId="{1535F1DC-CA55-483C-B3B6-7F5894A6634D}"/>
    <dgm:cxn modelId="{E8055981-0C27-4D05-A48E-F2171B932BE3}" srcId="{9241A09B-2168-43E7-90A5-A47CB7259D12}" destId="{E2ED5533-63DD-4BFE-ADCC-1CBF997E1CA5}" srcOrd="0" destOrd="0" parTransId="{D92FA4B8-8857-44BD-93C3-F2289EF069E8}" sibTransId="{250442BD-5E80-435B-9CDD-C04A541C0E61}"/>
    <dgm:cxn modelId="{040F8B83-F6F9-45E4-AF91-B92A1BCD632B}" srcId="{1AD47454-C31B-4FB5-9161-13A4617C44FD}" destId="{DA3186CA-3774-4F62-8E7D-4FE3675ED33B}" srcOrd="0" destOrd="0" parTransId="{922BCC1F-407A-4104-B3A3-ED5985584FC7}" sibTransId="{1DA2AEE0-2C26-413A-B830-57D1E12CAA04}"/>
    <dgm:cxn modelId="{688E3F41-9AF5-4F12-9571-CD7921D8B7F2}" type="presOf" srcId="{35ECCA4B-F1A6-428D-AC6E-671E9D41CF79}" destId="{973C4A27-C845-4F6D-9C22-E1BA2F57FCDC}" srcOrd="0" destOrd="0" presId="urn:microsoft.com/office/officeart/2005/8/layout/hList6"/>
    <dgm:cxn modelId="{A33FD3A0-3334-48F0-B3E9-10A96E4CDCA5}" srcId="{35ECCA4B-F1A6-428D-AC6E-671E9D41CF79}" destId="{9241A09B-2168-43E7-90A5-A47CB7259D12}" srcOrd="2" destOrd="0" parTransId="{435889F7-0C93-4FB4-BB1F-A384724C25BD}" sibTransId="{6557AE3A-591E-4EBC-863A-1CA3C0F1C6BA}"/>
    <dgm:cxn modelId="{8EFD5815-C5A5-4F91-8DD6-47B440B2ECA3}" srcId="{E098E512-5358-43C8-A5BC-916CAF95EE43}" destId="{E216A352-0A50-4C31-9FFA-8C85D434B4F8}" srcOrd="0" destOrd="0" parTransId="{B87104D4-75F8-45C3-81B4-9A09A395DDE1}" sibTransId="{E9A1B033-0BCF-4A2D-88A1-1D8C316191E2}"/>
    <dgm:cxn modelId="{4AF523DC-AAD9-4B37-AF4F-41A53A683682}" type="presOf" srcId="{9241A09B-2168-43E7-90A5-A47CB7259D12}" destId="{A814AFB4-18BF-40DF-B6BE-4560C334941E}" srcOrd="0" destOrd="0" presId="urn:microsoft.com/office/officeart/2005/8/layout/hList6"/>
    <dgm:cxn modelId="{190B8A75-A122-4281-A1F2-2897CBFB6FCB}" type="presOf" srcId="{E098E512-5358-43C8-A5BC-916CAF95EE43}" destId="{FCC6FA7C-ABC5-4B58-9811-296FE19851E6}" srcOrd="0" destOrd="0" presId="urn:microsoft.com/office/officeart/2005/8/layout/hList6"/>
    <dgm:cxn modelId="{3725AE1A-0CDE-4D7B-9EAB-73B3D646E029}" srcId="{35ECCA4B-F1A6-428D-AC6E-671E9D41CF79}" destId="{E098E512-5358-43C8-A5BC-916CAF95EE43}" srcOrd="1" destOrd="0" parTransId="{E6EBBC02-DF3B-4145-8CF8-D6B018682E0D}" sibTransId="{70CF92E1-5F85-4F81-A0D2-6294EAE8FAC4}"/>
    <dgm:cxn modelId="{560F1590-1968-4D66-B764-1606255A51D4}" type="presOf" srcId="{E2ED5533-63DD-4BFE-ADCC-1CBF997E1CA5}" destId="{A814AFB4-18BF-40DF-B6BE-4560C334941E}" srcOrd="0" destOrd="1" presId="urn:microsoft.com/office/officeart/2005/8/layout/hList6"/>
    <dgm:cxn modelId="{5415D56B-C406-491D-BEF4-0AD4492E092E}" type="presOf" srcId="{DA3186CA-3774-4F62-8E7D-4FE3675ED33B}" destId="{D4CCFC60-312C-4FDF-8512-4BE26A8654D2}" srcOrd="0" destOrd="1" presId="urn:microsoft.com/office/officeart/2005/8/layout/hList6"/>
    <dgm:cxn modelId="{F66FD09F-1339-4BB5-9F5A-2B85B6ED9DFD}" type="presParOf" srcId="{973C4A27-C845-4F6D-9C22-E1BA2F57FCDC}" destId="{D4CCFC60-312C-4FDF-8512-4BE26A8654D2}" srcOrd="0" destOrd="0" presId="urn:microsoft.com/office/officeart/2005/8/layout/hList6"/>
    <dgm:cxn modelId="{5031569C-2A1A-4E7A-921A-782DDFE4902B}" type="presParOf" srcId="{973C4A27-C845-4F6D-9C22-E1BA2F57FCDC}" destId="{DC07B1AC-DED3-4A63-B3BD-D9CA05001248}" srcOrd="1" destOrd="0" presId="urn:microsoft.com/office/officeart/2005/8/layout/hList6"/>
    <dgm:cxn modelId="{2172CFA9-883F-4627-A54E-42757693F581}" type="presParOf" srcId="{973C4A27-C845-4F6D-9C22-E1BA2F57FCDC}" destId="{FCC6FA7C-ABC5-4B58-9811-296FE19851E6}" srcOrd="2" destOrd="0" presId="urn:microsoft.com/office/officeart/2005/8/layout/hList6"/>
    <dgm:cxn modelId="{F15AD01C-20A1-4C96-B636-A5D390339792}" type="presParOf" srcId="{973C4A27-C845-4F6D-9C22-E1BA2F57FCDC}" destId="{630BD087-28F6-4AB0-A923-634E333FC8FD}" srcOrd="3" destOrd="0" presId="urn:microsoft.com/office/officeart/2005/8/layout/hList6"/>
    <dgm:cxn modelId="{9459CDC0-AF60-48C3-A4F4-BBCB00527531}" type="presParOf" srcId="{973C4A27-C845-4F6D-9C22-E1BA2F57FCDC}" destId="{A814AFB4-18BF-40DF-B6BE-4560C334941E}"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2265190-8BC0-46F8-BF6C-8384A324B145}" type="doc">
      <dgm:prSet loTypeId="urn:microsoft.com/office/officeart/2005/8/layout/pyramid1" loCatId="pyramid" qsTypeId="urn:microsoft.com/office/officeart/2005/8/quickstyle/simple1" qsCatId="simple" csTypeId="urn:microsoft.com/office/officeart/2005/8/colors/accent1_2" csCatId="accent1" phldr="1"/>
      <dgm:spPr/>
    </dgm:pt>
    <dgm:pt modelId="{FB63E778-120E-46BF-A174-2D16059998F3}">
      <dgm:prSet phldrT="[Testo]"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2">
              <a:lumMod val="75000"/>
            </a:schemeClr>
          </a:solidFill>
        </a:ln>
      </dgm:spPr>
      <dgm:t>
        <a:bodyPr/>
        <a:lstStyle/>
        <a:p>
          <a:endParaRPr lang="it-IT" sz="2000" b="1" i="0" u="none" baseline="0" dirty="0" smtClean="0">
            <a:solidFill>
              <a:schemeClr val="tx1"/>
            </a:solidFill>
          </a:endParaRPr>
        </a:p>
        <a:p>
          <a:r>
            <a:rPr lang="it-IT" sz="3200" b="1" i="0" u="none" baseline="0" dirty="0" smtClean="0">
              <a:solidFill>
                <a:schemeClr val="tx1"/>
              </a:solidFill>
            </a:rPr>
            <a:t>CAI</a:t>
          </a:r>
          <a:r>
            <a:rPr lang="it-IT" sz="2000" b="1" i="0" u="none" baseline="0" dirty="0" smtClean="0">
              <a:solidFill>
                <a:schemeClr val="tx1"/>
              </a:solidFill>
            </a:rPr>
            <a:t> </a:t>
          </a:r>
        </a:p>
        <a:p>
          <a:r>
            <a:rPr lang="it-IT" sz="2000" b="1" i="0" u="none" baseline="0" dirty="0" smtClean="0">
              <a:solidFill>
                <a:schemeClr val="tx1"/>
              </a:solidFill>
            </a:rPr>
            <a:t>- Livello </a:t>
          </a:r>
        </a:p>
        <a:p>
          <a:r>
            <a:rPr lang="it-IT" sz="2000" b="1" i="0" u="none" baseline="0" dirty="0" smtClean="0">
              <a:solidFill>
                <a:schemeClr val="tx1"/>
              </a:solidFill>
            </a:rPr>
            <a:t>nazionale</a:t>
          </a:r>
        </a:p>
        <a:p>
          <a:r>
            <a:rPr lang="it-IT" sz="1600" b="1" i="0" u="none" baseline="0" dirty="0" smtClean="0"/>
            <a:t>(</a:t>
          </a:r>
          <a:r>
            <a:rPr lang="it-IT" sz="1600" b="1" i="0" u="none" baseline="0" dirty="0" smtClean="0">
              <a:solidFill>
                <a:srgbClr val="FF0000"/>
              </a:solidFill>
            </a:rPr>
            <a:t>Sede Centrale</a:t>
          </a:r>
          <a:r>
            <a:rPr lang="it-IT" sz="1600" b="1" i="0" u="none" baseline="0" dirty="0" smtClean="0"/>
            <a:t>)</a:t>
          </a:r>
          <a:endParaRPr lang="it-IT" sz="1600" dirty="0" smtClean="0"/>
        </a:p>
      </dgm:t>
    </dgm:pt>
    <dgm:pt modelId="{A512EF98-5081-4FB4-80FF-29C2508EE165}" type="parTrans" cxnId="{A8404FE3-7BC5-41E2-BAD2-9216EC930218}">
      <dgm:prSet/>
      <dgm:spPr/>
      <dgm:t>
        <a:bodyPr/>
        <a:lstStyle/>
        <a:p>
          <a:endParaRPr lang="it-IT"/>
        </a:p>
      </dgm:t>
    </dgm:pt>
    <dgm:pt modelId="{2D0BF2F0-22AF-4EB3-A89B-308678757472}" type="sibTrans" cxnId="{A8404FE3-7BC5-41E2-BAD2-9216EC930218}">
      <dgm:prSet/>
      <dgm:spPr/>
      <dgm:t>
        <a:bodyPr/>
        <a:lstStyle/>
        <a:p>
          <a:endParaRPr lang="it-IT"/>
        </a:p>
      </dgm:t>
    </dgm:pt>
    <dgm:pt modelId="{ADB895C4-96A7-4028-B200-69ECEE5AD1C7}">
      <dgm:prSet phldrT="[Testo]"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2">
              <a:lumMod val="75000"/>
            </a:schemeClr>
          </a:solidFill>
        </a:ln>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it-IT" sz="2800" b="1" i="0" u="none" baseline="0" dirty="0" smtClean="0">
              <a:solidFill>
                <a:schemeClr val="tx1"/>
              </a:solidFill>
            </a:rPr>
            <a:t>CAI </a:t>
          </a:r>
          <a:r>
            <a:rPr lang="it-IT" sz="2000" b="1" i="0" u="none" baseline="0" dirty="0" smtClean="0">
              <a:solidFill>
                <a:schemeClr val="tx1"/>
              </a:solidFill>
            </a:rPr>
            <a:t>- </a:t>
          </a:r>
          <a:r>
            <a:rPr lang="it-IT" sz="2400" b="1" i="0" u="none" baseline="0" dirty="0" smtClean="0">
              <a:solidFill>
                <a:schemeClr val="tx1"/>
              </a:solidFill>
            </a:rPr>
            <a:t>Livello territoriale</a:t>
          </a:r>
          <a:endParaRPr lang="it-IT" sz="2400" b="1" i="0" u="none" dirty="0" smtClean="0">
            <a:solidFill>
              <a:schemeClr val="tx1"/>
            </a:solidFill>
          </a:endParaRPr>
        </a:p>
        <a:p>
          <a:pPr defTabSz="755650">
            <a:lnSpc>
              <a:spcPct val="90000"/>
            </a:lnSpc>
            <a:spcBef>
              <a:spcPct val="0"/>
            </a:spcBef>
            <a:spcAft>
              <a:spcPct val="35000"/>
            </a:spcAft>
          </a:pPr>
          <a:r>
            <a:rPr lang="it-IT" sz="1600" b="1" dirty="0" smtClean="0"/>
            <a:t>(</a:t>
          </a:r>
          <a:r>
            <a:rPr lang="it-IT" sz="1600" b="1" dirty="0" smtClean="0">
              <a:solidFill>
                <a:srgbClr val="FF0000"/>
              </a:solidFill>
            </a:rPr>
            <a:t>Gruppi  Regionali</a:t>
          </a:r>
          <a:r>
            <a:rPr lang="it-IT" sz="1600" b="1" dirty="0" smtClean="0"/>
            <a:t>)</a:t>
          </a:r>
          <a:endParaRPr lang="it-IT" sz="1600" b="1" dirty="0"/>
        </a:p>
      </dgm:t>
    </dgm:pt>
    <dgm:pt modelId="{624BD039-6613-4D65-9049-A7D3F729A623}" type="parTrans" cxnId="{BE823A73-C689-412E-A47F-79DE0680CFDA}">
      <dgm:prSet/>
      <dgm:spPr/>
      <dgm:t>
        <a:bodyPr/>
        <a:lstStyle/>
        <a:p>
          <a:endParaRPr lang="it-IT"/>
        </a:p>
      </dgm:t>
    </dgm:pt>
    <dgm:pt modelId="{0E4EBE57-C2EC-4F58-A1F5-713F802BCBA7}" type="sibTrans" cxnId="{BE823A73-C689-412E-A47F-79DE0680CFDA}">
      <dgm:prSet/>
      <dgm:spPr/>
      <dgm:t>
        <a:bodyPr/>
        <a:lstStyle/>
        <a:p>
          <a:endParaRPr lang="it-IT"/>
        </a:p>
      </dgm:t>
    </dgm:pt>
    <dgm:pt modelId="{59C6A158-4115-4430-80FF-C2161470FBA1}">
      <dgm:prSet phldrT="[Testo]"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2">
              <a:lumMod val="75000"/>
            </a:schemeClr>
          </a:solidFill>
        </a:ln>
      </dgm:spPr>
      <dgm:t>
        <a:bodyPr/>
        <a:lstStyle/>
        <a:p>
          <a:pPr marL="0" marR="0" indent="0" defTabSz="914400" rtl="0" eaLnBrk="1" fontAlgn="auto" latinLnBrk="0" hangingPunct="1">
            <a:lnSpc>
              <a:spcPct val="100000"/>
            </a:lnSpc>
            <a:spcBef>
              <a:spcPts val="0"/>
            </a:spcBef>
            <a:spcAft>
              <a:spcPts val="0"/>
            </a:spcAft>
            <a:buClrTx/>
            <a:buSzTx/>
            <a:buFontTx/>
            <a:buNone/>
            <a:tabLst/>
            <a:defRPr/>
          </a:pPr>
          <a:endParaRPr lang="it-IT" sz="2800" b="1" i="0" u="none" baseline="0" dirty="0" smtClean="0"/>
        </a:p>
        <a:p>
          <a:pPr marL="0" marR="0" indent="0" defTabSz="914400" rtl="0" eaLnBrk="1" fontAlgn="auto" latinLnBrk="0" hangingPunct="1">
            <a:lnSpc>
              <a:spcPct val="100000"/>
            </a:lnSpc>
            <a:spcBef>
              <a:spcPts val="0"/>
            </a:spcBef>
            <a:spcAft>
              <a:spcPts val="0"/>
            </a:spcAft>
            <a:buClrTx/>
            <a:buSzTx/>
            <a:buFontTx/>
            <a:buNone/>
            <a:tabLst/>
            <a:defRPr/>
          </a:pPr>
          <a:r>
            <a:rPr lang="it-IT" sz="2800" b="1" i="0" u="none" baseline="0" dirty="0" smtClean="0">
              <a:solidFill>
                <a:schemeClr val="tx1"/>
              </a:solidFill>
            </a:rPr>
            <a:t>CAI- </a:t>
          </a:r>
          <a:r>
            <a:rPr lang="it-IT" sz="2400" b="1" i="0" u="none" baseline="0" dirty="0" smtClean="0">
              <a:solidFill>
                <a:schemeClr val="tx1"/>
              </a:solidFill>
            </a:rPr>
            <a:t>Livello locale</a:t>
          </a:r>
        </a:p>
        <a:p>
          <a:pPr marL="0" marR="0" indent="0" defTabSz="914400" rtl="0" eaLnBrk="1" fontAlgn="auto" latinLnBrk="0" hangingPunct="1">
            <a:lnSpc>
              <a:spcPct val="100000"/>
            </a:lnSpc>
            <a:spcBef>
              <a:spcPts val="0"/>
            </a:spcBef>
            <a:spcAft>
              <a:spcPts val="0"/>
            </a:spcAft>
            <a:buClrTx/>
            <a:buSzTx/>
            <a:buFontTx/>
            <a:buNone/>
            <a:tabLst/>
            <a:defRPr/>
          </a:pPr>
          <a:r>
            <a:rPr lang="it-IT" sz="1600" b="1" i="0" u="none" baseline="0" dirty="0" smtClean="0"/>
            <a:t>(</a:t>
          </a:r>
          <a:r>
            <a:rPr lang="it-IT" sz="1600" b="1" i="0" u="none" baseline="0" dirty="0" smtClean="0">
              <a:solidFill>
                <a:srgbClr val="FF0000"/>
              </a:solidFill>
            </a:rPr>
            <a:t>Sezioni</a:t>
          </a:r>
          <a:r>
            <a:rPr lang="it-IT" sz="1600" b="1" i="0" u="none" baseline="0" dirty="0" smtClean="0"/>
            <a:t>)</a:t>
          </a:r>
          <a:endParaRPr lang="it-IT" sz="1800" dirty="0" smtClean="0"/>
        </a:p>
        <a:p>
          <a:pPr defTabSz="933450">
            <a:lnSpc>
              <a:spcPct val="90000"/>
            </a:lnSpc>
            <a:spcBef>
              <a:spcPct val="0"/>
            </a:spcBef>
            <a:spcAft>
              <a:spcPct val="35000"/>
            </a:spcAft>
          </a:pPr>
          <a:endParaRPr lang="it-IT" sz="4300" dirty="0"/>
        </a:p>
      </dgm:t>
    </dgm:pt>
    <dgm:pt modelId="{4F7B5514-A4E7-4FDB-AB91-38BC908FC974}" type="parTrans" cxnId="{FED9C18D-1221-4962-BFBF-38ED0F3BDBE7}">
      <dgm:prSet/>
      <dgm:spPr/>
      <dgm:t>
        <a:bodyPr/>
        <a:lstStyle/>
        <a:p>
          <a:endParaRPr lang="it-IT"/>
        </a:p>
      </dgm:t>
    </dgm:pt>
    <dgm:pt modelId="{7D670EE6-0B95-4AEC-A5E3-0A5C5067CD6B}" type="sibTrans" cxnId="{FED9C18D-1221-4962-BFBF-38ED0F3BDBE7}">
      <dgm:prSet/>
      <dgm:spPr/>
      <dgm:t>
        <a:bodyPr/>
        <a:lstStyle/>
        <a:p>
          <a:endParaRPr lang="it-IT"/>
        </a:p>
      </dgm:t>
    </dgm:pt>
    <dgm:pt modelId="{3C96FDA7-1688-46C6-8A39-218B9281C3C6}" type="pres">
      <dgm:prSet presAssocID="{82265190-8BC0-46F8-BF6C-8384A324B145}" presName="Name0" presStyleCnt="0">
        <dgm:presLayoutVars>
          <dgm:dir/>
          <dgm:animLvl val="lvl"/>
          <dgm:resizeHandles val="exact"/>
        </dgm:presLayoutVars>
      </dgm:prSet>
      <dgm:spPr/>
    </dgm:pt>
    <dgm:pt modelId="{080AA613-B210-45AF-A876-79CF4584E883}" type="pres">
      <dgm:prSet presAssocID="{FB63E778-120E-46BF-A174-2D16059998F3}" presName="Name8" presStyleCnt="0"/>
      <dgm:spPr/>
    </dgm:pt>
    <dgm:pt modelId="{07C7D2AD-37FB-45C8-87E6-73A89583E4F2}" type="pres">
      <dgm:prSet presAssocID="{FB63E778-120E-46BF-A174-2D16059998F3}" presName="level" presStyleLbl="node1" presStyleIdx="0" presStyleCnt="3" custScaleY="65143">
        <dgm:presLayoutVars>
          <dgm:chMax val="1"/>
          <dgm:bulletEnabled val="1"/>
        </dgm:presLayoutVars>
      </dgm:prSet>
      <dgm:spPr/>
      <dgm:t>
        <a:bodyPr/>
        <a:lstStyle/>
        <a:p>
          <a:endParaRPr lang="it-IT"/>
        </a:p>
      </dgm:t>
    </dgm:pt>
    <dgm:pt modelId="{6A4E1090-C841-4C43-A48D-F7A7A3E182EB}" type="pres">
      <dgm:prSet presAssocID="{FB63E778-120E-46BF-A174-2D16059998F3}" presName="levelTx" presStyleLbl="revTx" presStyleIdx="0" presStyleCnt="0">
        <dgm:presLayoutVars>
          <dgm:chMax val="1"/>
          <dgm:bulletEnabled val="1"/>
        </dgm:presLayoutVars>
      </dgm:prSet>
      <dgm:spPr/>
      <dgm:t>
        <a:bodyPr/>
        <a:lstStyle/>
        <a:p>
          <a:endParaRPr lang="it-IT"/>
        </a:p>
      </dgm:t>
    </dgm:pt>
    <dgm:pt modelId="{8E17E04C-BEE1-4C96-A4ED-F6ED0DCDAFEA}" type="pres">
      <dgm:prSet presAssocID="{ADB895C4-96A7-4028-B200-69ECEE5AD1C7}" presName="Name8" presStyleCnt="0"/>
      <dgm:spPr/>
    </dgm:pt>
    <dgm:pt modelId="{B2A2701D-89C8-4F57-ADF5-1BFF734BE7B5}" type="pres">
      <dgm:prSet presAssocID="{ADB895C4-96A7-4028-B200-69ECEE5AD1C7}" presName="level" presStyleLbl="node1" presStyleIdx="1" presStyleCnt="3" custScaleY="46278">
        <dgm:presLayoutVars>
          <dgm:chMax val="1"/>
          <dgm:bulletEnabled val="1"/>
        </dgm:presLayoutVars>
      </dgm:prSet>
      <dgm:spPr/>
      <dgm:t>
        <a:bodyPr/>
        <a:lstStyle/>
        <a:p>
          <a:endParaRPr lang="it-IT"/>
        </a:p>
      </dgm:t>
    </dgm:pt>
    <dgm:pt modelId="{54BBA206-64E7-4954-83F3-2BABD8B15787}" type="pres">
      <dgm:prSet presAssocID="{ADB895C4-96A7-4028-B200-69ECEE5AD1C7}" presName="levelTx" presStyleLbl="revTx" presStyleIdx="0" presStyleCnt="0">
        <dgm:presLayoutVars>
          <dgm:chMax val="1"/>
          <dgm:bulletEnabled val="1"/>
        </dgm:presLayoutVars>
      </dgm:prSet>
      <dgm:spPr/>
      <dgm:t>
        <a:bodyPr/>
        <a:lstStyle/>
        <a:p>
          <a:endParaRPr lang="it-IT"/>
        </a:p>
      </dgm:t>
    </dgm:pt>
    <dgm:pt modelId="{94CB4047-E617-49A8-976E-6D60CDD65192}" type="pres">
      <dgm:prSet presAssocID="{59C6A158-4115-4430-80FF-C2161470FBA1}" presName="Name8" presStyleCnt="0"/>
      <dgm:spPr/>
    </dgm:pt>
    <dgm:pt modelId="{CB4446A0-1522-4DB5-8DD3-C30971165390}" type="pres">
      <dgm:prSet presAssocID="{59C6A158-4115-4430-80FF-C2161470FBA1}" presName="level" presStyleLbl="node1" presStyleIdx="2" presStyleCnt="3" custScaleY="49898" custLinFactNeighborX="519" custLinFactNeighborY="209">
        <dgm:presLayoutVars>
          <dgm:chMax val="1"/>
          <dgm:bulletEnabled val="1"/>
        </dgm:presLayoutVars>
      </dgm:prSet>
      <dgm:spPr/>
      <dgm:t>
        <a:bodyPr/>
        <a:lstStyle/>
        <a:p>
          <a:endParaRPr lang="it-IT"/>
        </a:p>
      </dgm:t>
    </dgm:pt>
    <dgm:pt modelId="{A98B2481-46C5-4721-9703-E6D627325273}" type="pres">
      <dgm:prSet presAssocID="{59C6A158-4115-4430-80FF-C2161470FBA1}" presName="levelTx" presStyleLbl="revTx" presStyleIdx="0" presStyleCnt="0">
        <dgm:presLayoutVars>
          <dgm:chMax val="1"/>
          <dgm:bulletEnabled val="1"/>
        </dgm:presLayoutVars>
      </dgm:prSet>
      <dgm:spPr/>
      <dgm:t>
        <a:bodyPr/>
        <a:lstStyle/>
        <a:p>
          <a:endParaRPr lang="it-IT"/>
        </a:p>
      </dgm:t>
    </dgm:pt>
  </dgm:ptLst>
  <dgm:cxnLst>
    <dgm:cxn modelId="{A5152D8E-5256-4E07-B17D-38D802224CDC}" type="presOf" srcId="{59C6A158-4115-4430-80FF-C2161470FBA1}" destId="{CB4446A0-1522-4DB5-8DD3-C30971165390}" srcOrd="0" destOrd="0" presId="urn:microsoft.com/office/officeart/2005/8/layout/pyramid1"/>
    <dgm:cxn modelId="{317328E8-3C36-46D4-BE53-D9F505937C2A}" type="presOf" srcId="{59C6A158-4115-4430-80FF-C2161470FBA1}" destId="{A98B2481-46C5-4721-9703-E6D627325273}" srcOrd="1" destOrd="0" presId="urn:microsoft.com/office/officeart/2005/8/layout/pyramid1"/>
    <dgm:cxn modelId="{BE823A73-C689-412E-A47F-79DE0680CFDA}" srcId="{82265190-8BC0-46F8-BF6C-8384A324B145}" destId="{ADB895C4-96A7-4028-B200-69ECEE5AD1C7}" srcOrd="1" destOrd="0" parTransId="{624BD039-6613-4D65-9049-A7D3F729A623}" sibTransId="{0E4EBE57-C2EC-4F58-A1F5-713F802BCBA7}"/>
    <dgm:cxn modelId="{A8404FE3-7BC5-41E2-BAD2-9216EC930218}" srcId="{82265190-8BC0-46F8-BF6C-8384A324B145}" destId="{FB63E778-120E-46BF-A174-2D16059998F3}" srcOrd="0" destOrd="0" parTransId="{A512EF98-5081-4FB4-80FF-29C2508EE165}" sibTransId="{2D0BF2F0-22AF-4EB3-A89B-308678757472}"/>
    <dgm:cxn modelId="{B50CBA80-E1BB-4738-9E5A-376B00E28C37}" type="presOf" srcId="{FB63E778-120E-46BF-A174-2D16059998F3}" destId="{07C7D2AD-37FB-45C8-87E6-73A89583E4F2}" srcOrd="0" destOrd="0" presId="urn:microsoft.com/office/officeart/2005/8/layout/pyramid1"/>
    <dgm:cxn modelId="{D657D656-E376-4E55-8657-477B6CFEE1D4}" type="presOf" srcId="{FB63E778-120E-46BF-A174-2D16059998F3}" destId="{6A4E1090-C841-4C43-A48D-F7A7A3E182EB}" srcOrd="1" destOrd="0" presId="urn:microsoft.com/office/officeart/2005/8/layout/pyramid1"/>
    <dgm:cxn modelId="{2F416E60-03BC-4FD4-BD60-D509CF593F86}" type="presOf" srcId="{82265190-8BC0-46F8-BF6C-8384A324B145}" destId="{3C96FDA7-1688-46C6-8A39-218B9281C3C6}" srcOrd="0" destOrd="0" presId="urn:microsoft.com/office/officeart/2005/8/layout/pyramid1"/>
    <dgm:cxn modelId="{FED9C18D-1221-4962-BFBF-38ED0F3BDBE7}" srcId="{82265190-8BC0-46F8-BF6C-8384A324B145}" destId="{59C6A158-4115-4430-80FF-C2161470FBA1}" srcOrd="2" destOrd="0" parTransId="{4F7B5514-A4E7-4FDB-AB91-38BC908FC974}" sibTransId="{7D670EE6-0B95-4AEC-A5E3-0A5C5067CD6B}"/>
    <dgm:cxn modelId="{50768B90-4E0D-4939-AF71-40A3458866D4}" type="presOf" srcId="{ADB895C4-96A7-4028-B200-69ECEE5AD1C7}" destId="{54BBA206-64E7-4954-83F3-2BABD8B15787}" srcOrd="1" destOrd="0" presId="urn:microsoft.com/office/officeart/2005/8/layout/pyramid1"/>
    <dgm:cxn modelId="{7FB87124-18DF-4E9B-94AD-CC8F2DA21D29}" type="presOf" srcId="{ADB895C4-96A7-4028-B200-69ECEE5AD1C7}" destId="{B2A2701D-89C8-4F57-ADF5-1BFF734BE7B5}" srcOrd="0" destOrd="0" presId="urn:microsoft.com/office/officeart/2005/8/layout/pyramid1"/>
    <dgm:cxn modelId="{118862A5-357A-4954-9A00-AA4DC833C6CC}" type="presParOf" srcId="{3C96FDA7-1688-46C6-8A39-218B9281C3C6}" destId="{080AA613-B210-45AF-A876-79CF4584E883}" srcOrd="0" destOrd="0" presId="urn:microsoft.com/office/officeart/2005/8/layout/pyramid1"/>
    <dgm:cxn modelId="{B549B638-DD1B-4236-BC6B-8C897F9818D6}" type="presParOf" srcId="{080AA613-B210-45AF-A876-79CF4584E883}" destId="{07C7D2AD-37FB-45C8-87E6-73A89583E4F2}" srcOrd="0" destOrd="0" presId="urn:microsoft.com/office/officeart/2005/8/layout/pyramid1"/>
    <dgm:cxn modelId="{1C01CA75-EC34-4B66-B028-FD7134CDB66F}" type="presParOf" srcId="{080AA613-B210-45AF-A876-79CF4584E883}" destId="{6A4E1090-C841-4C43-A48D-F7A7A3E182EB}" srcOrd="1" destOrd="0" presId="urn:microsoft.com/office/officeart/2005/8/layout/pyramid1"/>
    <dgm:cxn modelId="{45F14B5D-235B-48F7-BBE4-5BD92323EB20}" type="presParOf" srcId="{3C96FDA7-1688-46C6-8A39-218B9281C3C6}" destId="{8E17E04C-BEE1-4C96-A4ED-F6ED0DCDAFEA}" srcOrd="1" destOrd="0" presId="urn:microsoft.com/office/officeart/2005/8/layout/pyramid1"/>
    <dgm:cxn modelId="{61230C3B-6A8E-4BE1-8374-965F36B678C5}" type="presParOf" srcId="{8E17E04C-BEE1-4C96-A4ED-F6ED0DCDAFEA}" destId="{B2A2701D-89C8-4F57-ADF5-1BFF734BE7B5}" srcOrd="0" destOrd="0" presId="urn:microsoft.com/office/officeart/2005/8/layout/pyramid1"/>
    <dgm:cxn modelId="{1B1447EE-E410-49B6-A47E-7AAD4B0B1C60}" type="presParOf" srcId="{8E17E04C-BEE1-4C96-A4ED-F6ED0DCDAFEA}" destId="{54BBA206-64E7-4954-83F3-2BABD8B15787}" srcOrd="1" destOrd="0" presId="urn:microsoft.com/office/officeart/2005/8/layout/pyramid1"/>
    <dgm:cxn modelId="{7ADF0803-73F5-4903-8915-E81F1351F44F}" type="presParOf" srcId="{3C96FDA7-1688-46C6-8A39-218B9281C3C6}" destId="{94CB4047-E617-49A8-976E-6D60CDD65192}" srcOrd="2" destOrd="0" presId="urn:microsoft.com/office/officeart/2005/8/layout/pyramid1"/>
    <dgm:cxn modelId="{75E7FE29-8C2C-4124-8552-0BAB545DE60D}" type="presParOf" srcId="{94CB4047-E617-49A8-976E-6D60CDD65192}" destId="{CB4446A0-1522-4DB5-8DD3-C30971165390}" srcOrd="0" destOrd="0" presId="urn:microsoft.com/office/officeart/2005/8/layout/pyramid1"/>
    <dgm:cxn modelId="{28E80F78-BC67-4063-8821-A35E2744BDE0}" type="presParOf" srcId="{94CB4047-E617-49A8-976E-6D60CDD65192}" destId="{A98B2481-46C5-4721-9703-E6D627325273}" srcOrd="1" destOrd="0" presId="urn:microsoft.com/office/officeart/2005/8/layout/pyramid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17F2E7-632A-4048-8DA8-FEB075FE230F}" type="doc">
      <dgm:prSet loTypeId="urn:microsoft.com/office/officeart/2005/8/layout/pyramid1" loCatId="pyramid" qsTypeId="urn:microsoft.com/office/officeart/2005/8/quickstyle/simple3" qsCatId="simple" csTypeId="urn:microsoft.com/office/officeart/2005/8/colors/accent4_4" csCatId="accent4" phldr="1"/>
      <dgm:spPr/>
    </dgm:pt>
    <dgm:pt modelId="{EF5DAC86-A430-44B8-B815-5D11D9ABE223}">
      <dgm:prSet phldrT="[Testo]" custT="1"/>
      <dgm:sp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dgm:spPr>
      <dgm:t>
        <a:bodyPr/>
        <a:lstStyle/>
        <a:p>
          <a:endParaRPr lang="it-IT" sz="4000" b="1" dirty="0" smtClean="0">
            <a:solidFill>
              <a:schemeClr val="bg1"/>
            </a:solidFill>
          </a:endParaRPr>
        </a:p>
        <a:p>
          <a:r>
            <a:rPr lang="it-IT" sz="4000" b="1" dirty="0" smtClean="0">
              <a:solidFill>
                <a:schemeClr val="tx1"/>
              </a:solidFill>
            </a:rPr>
            <a:t>MIM</a:t>
          </a:r>
          <a:endParaRPr lang="it-IT" sz="5000" b="1" dirty="0">
            <a:solidFill>
              <a:schemeClr val="tx1"/>
            </a:solidFill>
          </a:endParaRPr>
        </a:p>
      </dgm:t>
    </dgm:pt>
    <dgm:pt modelId="{5B360D35-FA2B-493B-81A7-1EEA8F8F862F}" type="parTrans" cxnId="{B4AE5C14-FD19-43D8-91D6-9F44141A4633}">
      <dgm:prSet/>
      <dgm:spPr/>
      <dgm:t>
        <a:bodyPr/>
        <a:lstStyle/>
        <a:p>
          <a:endParaRPr lang="it-IT"/>
        </a:p>
      </dgm:t>
    </dgm:pt>
    <dgm:pt modelId="{02D1F3A2-3656-4B08-B12D-37C03784DAD1}" type="sibTrans" cxnId="{B4AE5C14-FD19-43D8-91D6-9F44141A4633}">
      <dgm:prSet/>
      <dgm:spPr/>
      <dgm:t>
        <a:bodyPr/>
        <a:lstStyle/>
        <a:p>
          <a:endParaRPr lang="it-IT"/>
        </a:p>
      </dgm:t>
    </dgm:pt>
    <dgm:pt modelId="{A0BF4BA3-8371-4445-B38D-62DC96CEBCF6}">
      <dgm:prSet phldrT="[Testo]" custT="1"/>
      <dgm:spPr>
        <a:gradFill rotWithShape="0">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dgm:spPr>
      <dgm:t>
        <a:bodyPr/>
        <a:lstStyle/>
        <a:p>
          <a:r>
            <a:rPr lang="it-IT" sz="2300" b="1" dirty="0" smtClean="0">
              <a:solidFill>
                <a:schemeClr val="tx1"/>
              </a:solidFill>
            </a:rPr>
            <a:t>MIM </a:t>
          </a:r>
          <a:r>
            <a:rPr lang="it-IT" sz="1800" b="1" dirty="0" smtClean="0">
              <a:solidFill>
                <a:schemeClr val="tx1"/>
              </a:solidFill>
            </a:rPr>
            <a:t>Regionale</a:t>
          </a:r>
          <a:endParaRPr lang="it-IT" sz="2300" b="1" dirty="0" smtClean="0">
            <a:solidFill>
              <a:schemeClr val="tx1"/>
            </a:solidFill>
          </a:endParaRPr>
        </a:p>
        <a:p>
          <a:r>
            <a:rPr lang="it-IT" sz="2300" b="1" dirty="0" smtClean="0">
              <a:solidFill>
                <a:schemeClr val="tx1"/>
              </a:solidFill>
            </a:rPr>
            <a:t>MIM</a:t>
          </a:r>
        </a:p>
        <a:p>
          <a:r>
            <a:rPr lang="it-IT" sz="1800" b="1" dirty="0" smtClean="0">
              <a:solidFill>
                <a:schemeClr val="tx1"/>
              </a:solidFill>
            </a:rPr>
            <a:t>provinciale</a:t>
          </a:r>
          <a:endParaRPr lang="it-IT" sz="1800" b="1" dirty="0">
            <a:solidFill>
              <a:schemeClr val="tx1"/>
            </a:solidFill>
          </a:endParaRPr>
        </a:p>
      </dgm:t>
    </dgm:pt>
    <dgm:pt modelId="{BE483700-ED70-4948-927B-4135A1BD43B6}" type="parTrans" cxnId="{B81EF830-7C25-484A-8361-2D1526B3F92B}">
      <dgm:prSet/>
      <dgm:spPr/>
      <dgm:t>
        <a:bodyPr/>
        <a:lstStyle/>
        <a:p>
          <a:endParaRPr lang="it-IT"/>
        </a:p>
      </dgm:t>
    </dgm:pt>
    <dgm:pt modelId="{BABE4FC6-06B1-475E-AA18-08E554018203}" type="sibTrans" cxnId="{B81EF830-7C25-484A-8361-2D1526B3F92B}">
      <dgm:prSet/>
      <dgm:spPr/>
      <dgm:t>
        <a:bodyPr/>
        <a:lstStyle/>
        <a:p>
          <a:endParaRPr lang="it-IT"/>
        </a:p>
      </dgm:t>
    </dgm:pt>
    <dgm:pt modelId="{C5D47FB5-29EA-4C83-AF57-8B37827B38DC}">
      <dgm:prSet phldrT="[Testo]" custT="1"/>
      <dgm:spPr>
        <a:gradFill rotWithShape="0">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gradFill>
      </dgm:spPr>
      <dgm:t>
        <a:bodyPr/>
        <a:lstStyle/>
        <a:p>
          <a:r>
            <a:rPr lang="it-IT" sz="4000" b="1" dirty="0" smtClean="0">
              <a:solidFill>
                <a:schemeClr val="tx1"/>
              </a:solidFill>
            </a:rPr>
            <a:t>Istituti Scolastici</a:t>
          </a:r>
        </a:p>
      </dgm:t>
    </dgm:pt>
    <dgm:pt modelId="{D500962F-3B9F-4F24-8588-8835787A8466}" type="parTrans" cxnId="{0836453E-F220-4A9A-BAE3-F3D67AAB40E7}">
      <dgm:prSet/>
      <dgm:spPr/>
      <dgm:t>
        <a:bodyPr/>
        <a:lstStyle/>
        <a:p>
          <a:endParaRPr lang="it-IT"/>
        </a:p>
      </dgm:t>
    </dgm:pt>
    <dgm:pt modelId="{EF8B4830-836A-43DD-9FCF-9FFF8E5A3DAB}" type="sibTrans" cxnId="{0836453E-F220-4A9A-BAE3-F3D67AAB40E7}">
      <dgm:prSet/>
      <dgm:spPr/>
      <dgm:t>
        <a:bodyPr/>
        <a:lstStyle/>
        <a:p>
          <a:endParaRPr lang="it-IT"/>
        </a:p>
      </dgm:t>
    </dgm:pt>
    <dgm:pt modelId="{7F9609E3-CE41-4C4B-9C4B-512212B3E2F0}" type="pres">
      <dgm:prSet presAssocID="{0E17F2E7-632A-4048-8DA8-FEB075FE230F}" presName="Name0" presStyleCnt="0">
        <dgm:presLayoutVars>
          <dgm:dir/>
          <dgm:animLvl val="lvl"/>
          <dgm:resizeHandles val="exact"/>
        </dgm:presLayoutVars>
      </dgm:prSet>
      <dgm:spPr/>
    </dgm:pt>
    <dgm:pt modelId="{3B1591E9-EBEF-4C48-A81E-6455F0D81A61}" type="pres">
      <dgm:prSet presAssocID="{EF5DAC86-A430-44B8-B815-5D11D9ABE223}" presName="Name8" presStyleCnt="0"/>
      <dgm:spPr/>
    </dgm:pt>
    <dgm:pt modelId="{8C795D1A-B489-42C7-96C3-5179D2C7F2CF}" type="pres">
      <dgm:prSet presAssocID="{EF5DAC86-A430-44B8-B815-5D11D9ABE223}" presName="level" presStyleLbl="node1" presStyleIdx="0" presStyleCnt="3">
        <dgm:presLayoutVars>
          <dgm:chMax val="1"/>
          <dgm:bulletEnabled val="1"/>
        </dgm:presLayoutVars>
      </dgm:prSet>
      <dgm:spPr/>
      <dgm:t>
        <a:bodyPr/>
        <a:lstStyle/>
        <a:p>
          <a:endParaRPr lang="it-IT"/>
        </a:p>
      </dgm:t>
    </dgm:pt>
    <dgm:pt modelId="{96CA1D33-3E3B-4756-B4F5-5A7D8A3C6007}" type="pres">
      <dgm:prSet presAssocID="{EF5DAC86-A430-44B8-B815-5D11D9ABE223}" presName="levelTx" presStyleLbl="revTx" presStyleIdx="0" presStyleCnt="0">
        <dgm:presLayoutVars>
          <dgm:chMax val="1"/>
          <dgm:bulletEnabled val="1"/>
        </dgm:presLayoutVars>
      </dgm:prSet>
      <dgm:spPr/>
      <dgm:t>
        <a:bodyPr/>
        <a:lstStyle/>
        <a:p>
          <a:endParaRPr lang="it-IT"/>
        </a:p>
      </dgm:t>
    </dgm:pt>
    <dgm:pt modelId="{2EE0EDBF-A152-4C58-8D4A-A4BE85D8F43A}" type="pres">
      <dgm:prSet presAssocID="{A0BF4BA3-8371-4445-B38D-62DC96CEBCF6}" presName="Name8" presStyleCnt="0"/>
      <dgm:spPr/>
    </dgm:pt>
    <dgm:pt modelId="{DCB4E406-EC51-434D-8A42-2F545EA9566C}" type="pres">
      <dgm:prSet presAssocID="{A0BF4BA3-8371-4445-B38D-62DC96CEBCF6}" presName="level" presStyleLbl="node1" presStyleIdx="1" presStyleCnt="3">
        <dgm:presLayoutVars>
          <dgm:chMax val="1"/>
          <dgm:bulletEnabled val="1"/>
        </dgm:presLayoutVars>
      </dgm:prSet>
      <dgm:spPr/>
      <dgm:t>
        <a:bodyPr/>
        <a:lstStyle/>
        <a:p>
          <a:endParaRPr lang="it-IT"/>
        </a:p>
      </dgm:t>
    </dgm:pt>
    <dgm:pt modelId="{5D7444EA-D60B-4F48-AAEF-B18FC6F917F3}" type="pres">
      <dgm:prSet presAssocID="{A0BF4BA3-8371-4445-B38D-62DC96CEBCF6}" presName="levelTx" presStyleLbl="revTx" presStyleIdx="0" presStyleCnt="0">
        <dgm:presLayoutVars>
          <dgm:chMax val="1"/>
          <dgm:bulletEnabled val="1"/>
        </dgm:presLayoutVars>
      </dgm:prSet>
      <dgm:spPr/>
      <dgm:t>
        <a:bodyPr/>
        <a:lstStyle/>
        <a:p>
          <a:endParaRPr lang="it-IT"/>
        </a:p>
      </dgm:t>
    </dgm:pt>
    <dgm:pt modelId="{C7072D72-8413-4C78-9E09-961AAC44094A}" type="pres">
      <dgm:prSet presAssocID="{C5D47FB5-29EA-4C83-AF57-8B37827B38DC}" presName="Name8" presStyleCnt="0"/>
      <dgm:spPr/>
    </dgm:pt>
    <dgm:pt modelId="{6D8A6433-BF68-4977-99FA-0E8B10073E6A}" type="pres">
      <dgm:prSet presAssocID="{C5D47FB5-29EA-4C83-AF57-8B37827B38DC}" presName="level" presStyleLbl="node1" presStyleIdx="2" presStyleCnt="3">
        <dgm:presLayoutVars>
          <dgm:chMax val="1"/>
          <dgm:bulletEnabled val="1"/>
        </dgm:presLayoutVars>
      </dgm:prSet>
      <dgm:spPr/>
      <dgm:t>
        <a:bodyPr/>
        <a:lstStyle/>
        <a:p>
          <a:endParaRPr lang="it-IT"/>
        </a:p>
      </dgm:t>
    </dgm:pt>
    <dgm:pt modelId="{BC61C2B2-6EE7-430B-97EB-D5CD8F0E0B18}" type="pres">
      <dgm:prSet presAssocID="{C5D47FB5-29EA-4C83-AF57-8B37827B38DC}" presName="levelTx" presStyleLbl="revTx" presStyleIdx="0" presStyleCnt="0">
        <dgm:presLayoutVars>
          <dgm:chMax val="1"/>
          <dgm:bulletEnabled val="1"/>
        </dgm:presLayoutVars>
      </dgm:prSet>
      <dgm:spPr/>
      <dgm:t>
        <a:bodyPr/>
        <a:lstStyle/>
        <a:p>
          <a:endParaRPr lang="it-IT"/>
        </a:p>
      </dgm:t>
    </dgm:pt>
  </dgm:ptLst>
  <dgm:cxnLst>
    <dgm:cxn modelId="{B81EF830-7C25-484A-8361-2D1526B3F92B}" srcId="{0E17F2E7-632A-4048-8DA8-FEB075FE230F}" destId="{A0BF4BA3-8371-4445-B38D-62DC96CEBCF6}" srcOrd="1" destOrd="0" parTransId="{BE483700-ED70-4948-927B-4135A1BD43B6}" sibTransId="{BABE4FC6-06B1-475E-AA18-08E554018203}"/>
    <dgm:cxn modelId="{13977050-7C89-4973-AAFB-0749D1B955CF}" type="presOf" srcId="{A0BF4BA3-8371-4445-B38D-62DC96CEBCF6}" destId="{5D7444EA-D60B-4F48-AAEF-B18FC6F917F3}" srcOrd="1" destOrd="0" presId="urn:microsoft.com/office/officeart/2005/8/layout/pyramid1"/>
    <dgm:cxn modelId="{88531FE5-7CD6-4F63-ACD3-B513D97B0DB2}" type="presOf" srcId="{C5D47FB5-29EA-4C83-AF57-8B37827B38DC}" destId="{BC61C2B2-6EE7-430B-97EB-D5CD8F0E0B18}" srcOrd="1" destOrd="0" presId="urn:microsoft.com/office/officeart/2005/8/layout/pyramid1"/>
    <dgm:cxn modelId="{4FAF67F4-3D57-4822-A368-F7E32F89037B}" type="presOf" srcId="{EF5DAC86-A430-44B8-B815-5D11D9ABE223}" destId="{96CA1D33-3E3B-4756-B4F5-5A7D8A3C6007}" srcOrd="1" destOrd="0" presId="urn:microsoft.com/office/officeart/2005/8/layout/pyramid1"/>
    <dgm:cxn modelId="{747F69B1-3CC0-4A19-BD36-52F4D7C98E1E}" type="presOf" srcId="{A0BF4BA3-8371-4445-B38D-62DC96CEBCF6}" destId="{DCB4E406-EC51-434D-8A42-2F545EA9566C}" srcOrd="0" destOrd="0" presId="urn:microsoft.com/office/officeart/2005/8/layout/pyramid1"/>
    <dgm:cxn modelId="{823944F2-9A0D-4D7C-B550-4A571C70E9B9}" type="presOf" srcId="{0E17F2E7-632A-4048-8DA8-FEB075FE230F}" destId="{7F9609E3-CE41-4C4B-9C4B-512212B3E2F0}" srcOrd="0" destOrd="0" presId="urn:microsoft.com/office/officeart/2005/8/layout/pyramid1"/>
    <dgm:cxn modelId="{3A6F8185-716F-4477-9C3A-FA15CA47CED3}" type="presOf" srcId="{C5D47FB5-29EA-4C83-AF57-8B37827B38DC}" destId="{6D8A6433-BF68-4977-99FA-0E8B10073E6A}" srcOrd="0" destOrd="0" presId="urn:microsoft.com/office/officeart/2005/8/layout/pyramid1"/>
    <dgm:cxn modelId="{0836453E-F220-4A9A-BAE3-F3D67AAB40E7}" srcId="{0E17F2E7-632A-4048-8DA8-FEB075FE230F}" destId="{C5D47FB5-29EA-4C83-AF57-8B37827B38DC}" srcOrd="2" destOrd="0" parTransId="{D500962F-3B9F-4F24-8588-8835787A8466}" sibTransId="{EF8B4830-836A-43DD-9FCF-9FFF8E5A3DAB}"/>
    <dgm:cxn modelId="{62A28609-AC27-4280-B59E-5784D5CD7B03}" type="presOf" srcId="{EF5DAC86-A430-44B8-B815-5D11D9ABE223}" destId="{8C795D1A-B489-42C7-96C3-5179D2C7F2CF}" srcOrd="0" destOrd="0" presId="urn:microsoft.com/office/officeart/2005/8/layout/pyramid1"/>
    <dgm:cxn modelId="{B4AE5C14-FD19-43D8-91D6-9F44141A4633}" srcId="{0E17F2E7-632A-4048-8DA8-FEB075FE230F}" destId="{EF5DAC86-A430-44B8-B815-5D11D9ABE223}" srcOrd="0" destOrd="0" parTransId="{5B360D35-FA2B-493B-81A7-1EEA8F8F862F}" sibTransId="{02D1F3A2-3656-4B08-B12D-37C03784DAD1}"/>
    <dgm:cxn modelId="{33CD4BA7-5D01-479C-8301-50D8D1D6B0F0}" type="presParOf" srcId="{7F9609E3-CE41-4C4B-9C4B-512212B3E2F0}" destId="{3B1591E9-EBEF-4C48-A81E-6455F0D81A61}" srcOrd="0" destOrd="0" presId="urn:microsoft.com/office/officeart/2005/8/layout/pyramid1"/>
    <dgm:cxn modelId="{A9DB5656-99F9-4803-9E39-A4AD53C7B4E7}" type="presParOf" srcId="{3B1591E9-EBEF-4C48-A81E-6455F0D81A61}" destId="{8C795D1A-B489-42C7-96C3-5179D2C7F2CF}" srcOrd="0" destOrd="0" presId="urn:microsoft.com/office/officeart/2005/8/layout/pyramid1"/>
    <dgm:cxn modelId="{55435F18-55A9-4DED-A79D-56AED5CFAAE7}" type="presParOf" srcId="{3B1591E9-EBEF-4C48-A81E-6455F0D81A61}" destId="{96CA1D33-3E3B-4756-B4F5-5A7D8A3C6007}" srcOrd="1" destOrd="0" presId="urn:microsoft.com/office/officeart/2005/8/layout/pyramid1"/>
    <dgm:cxn modelId="{54E0DDA3-E381-4FB6-88D7-6EF484BCF379}" type="presParOf" srcId="{7F9609E3-CE41-4C4B-9C4B-512212B3E2F0}" destId="{2EE0EDBF-A152-4C58-8D4A-A4BE85D8F43A}" srcOrd="1" destOrd="0" presId="urn:microsoft.com/office/officeart/2005/8/layout/pyramid1"/>
    <dgm:cxn modelId="{592D5974-7624-4FC3-855E-BFA779A27277}" type="presParOf" srcId="{2EE0EDBF-A152-4C58-8D4A-A4BE85D8F43A}" destId="{DCB4E406-EC51-434D-8A42-2F545EA9566C}" srcOrd="0" destOrd="0" presId="urn:microsoft.com/office/officeart/2005/8/layout/pyramid1"/>
    <dgm:cxn modelId="{74EC9856-F06C-48BA-8DFF-3C7C91A91F68}" type="presParOf" srcId="{2EE0EDBF-A152-4C58-8D4A-A4BE85D8F43A}" destId="{5D7444EA-D60B-4F48-AAEF-B18FC6F917F3}" srcOrd="1" destOrd="0" presId="urn:microsoft.com/office/officeart/2005/8/layout/pyramid1"/>
    <dgm:cxn modelId="{725DE139-B681-4905-9B95-FD9F9C90F94F}" type="presParOf" srcId="{7F9609E3-CE41-4C4B-9C4B-512212B3E2F0}" destId="{C7072D72-8413-4C78-9E09-961AAC44094A}" srcOrd="2" destOrd="0" presId="urn:microsoft.com/office/officeart/2005/8/layout/pyramid1"/>
    <dgm:cxn modelId="{1F208388-4359-4CCB-846D-A9F0427650DE}" type="presParOf" srcId="{C7072D72-8413-4C78-9E09-961AAC44094A}" destId="{6D8A6433-BF68-4977-99FA-0E8B10073E6A}" srcOrd="0" destOrd="0" presId="urn:microsoft.com/office/officeart/2005/8/layout/pyramid1"/>
    <dgm:cxn modelId="{BBD97316-8419-4ECD-B1E8-F05C4FAAC2DB}" type="presParOf" srcId="{C7072D72-8413-4C78-9E09-961AAC44094A}" destId="{BC61C2B2-6EE7-430B-97EB-D5CD8F0E0B18}" srcOrd="1" destOrd="0" presId="urn:microsoft.com/office/officeart/2005/8/layout/pyramid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369FBE-BFBB-464D-AB1A-C071E5693F91}" type="doc">
      <dgm:prSet loTypeId="urn:microsoft.com/office/officeart/2005/8/layout/orgChart1" loCatId="hierarchy" qsTypeId="urn:microsoft.com/office/officeart/2005/8/quickstyle/3d2" qsCatId="3D" csTypeId="urn:microsoft.com/office/officeart/2005/8/colors/accent1_2" csCatId="accent1" phldr="1"/>
      <dgm:spPr/>
      <dgm:t>
        <a:bodyPr/>
        <a:lstStyle/>
        <a:p>
          <a:endParaRPr lang="it-IT"/>
        </a:p>
      </dgm:t>
    </dgm:pt>
    <dgm:pt modelId="{249FA646-2962-4542-BC4F-F64819218FCB}">
      <dgm:prSet custT="1">
        <dgm:style>
          <a:lnRef idx="0">
            <a:schemeClr val="accent1"/>
          </a:lnRef>
          <a:fillRef idx="3">
            <a:schemeClr val="accent1"/>
          </a:fillRef>
          <a:effectRef idx="3">
            <a:schemeClr val="accent1"/>
          </a:effectRef>
          <a:fontRef idx="minor">
            <a:schemeClr val="lt1"/>
          </a:fontRef>
        </dgm:styl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400" b="1" i="0" u="none" strike="noStrike" cap="none" normalizeH="0" baseline="0" dirty="0" smtClean="0">
            <a:ln/>
            <a:solidFill>
              <a:srgbClr val="FFFF99"/>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smtClean="0">
              <a:ln/>
              <a:solidFill>
                <a:srgbClr val="FFFF99"/>
              </a:solidFill>
              <a:effectLst/>
              <a:latin typeface="Arial" charset="0"/>
            </a:rPr>
            <a:t>PROTOCOLLO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smtClean="0">
              <a:ln/>
              <a:solidFill>
                <a:srgbClr val="FFFF99"/>
              </a:solidFill>
              <a:effectLst/>
              <a:latin typeface="Arial" charset="0"/>
            </a:rPr>
            <a:t>UNICO</a:t>
          </a:r>
        </a:p>
      </dgm:t>
    </dgm:pt>
    <dgm:pt modelId="{6D07C3A3-21A4-4E72-8C7F-DBE20BF31CFF}" type="parTrans" cxnId="{AB91B28A-C883-4972-90D4-D716447659C9}">
      <dgm:prSet/>
      <dgm:spPr/>
      <dgm:t>
        <a:bodyPr/>
        <a:lstStyle/>
        <a:p>
          <a:endParaRPr lang="it-IT"/>
        </a:p>
      </dgm:t>
    </dgm:pt>
    <dgm:pt modelId="{99C5A8C3-9DE8-4703-996E-D71C52BC858E}" type="sibTrans" cxnId="{AB91B28A-C883-4972-90D4-D716447659C9}">
      <dgm:prSet/>
      <dgm:spPr/>
      <dgm:t>
        <a:bodyPr/>
        <a:lstStyle/>
        <a:p>
          <a:endParaRPr lang="it-IT"/>
        </a:p>
      </dgm:t>
    </dgm:pt>
    <dgm:pt modelId="{4B065F58-5806-432D-B858-317062E37856}">
      <dgm:prSet custT="1">
        <dgm:style>
          <a:lnRef idx="1">
            <a:schemeClr val="accent1"/>
          </a:lnRef>
          <a:fillRef idx="3">
            <a:schemeClr val="accent1"/>
          </a:fillRef>
          <a:effectRef idx="2">
            <a:schemeClr val="accent1"/>
          </a:effectRef>
          <a:fontRef idx="minor">
            <a:schemeClr val="lt1"/>
          </a:fontRef>
        </dgm:styl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smtClean="0">
              <a:ln/>
              <a:solidFill>
                <a:schemeClr val="tx1"/>
              </a:solidFill>
              <a:effectLst/>
              <a:latin typeface="Arial" charset="0"/>
            </a:rPr>
            <a:t>1</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solidFill>
                <a:schemeClr val="tx1"/>
              </a:solidFill>
              <a:effectLst/>
              <a:latin typeface="Arial" charset="0"/>
            </a:rPr>
            <a:t>ATTIVITA’ </a:t>
          </a:r>
          <a:r>
            <a:rPr kumimoji="0" lang="it-IT" sz="1800" b="1" i="0" u="none" strike="noStrike" cap="none" normalizeH="0" baseline="0" dirty="0" err="1" smtClean="0">
              <a:ln/>
              <a:solidFill>
                <a:schemeClr val="tx1"/>
              </a:solidFill>
              <a:effectLst/>
              <a:latin typeface="Arial" charset="0"/>
            </a:rPr>
            <a:t>DI</a:t>
          </a:r>
          <a:endParaRPr kumimoji="0" lang="it-IT" sz="1800" b="1" i="0" u="none" strike="noStrike" cap="none" normalizeH="0" baseline="0" dirty="0" smtClean="0">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solidFill>
                <a:schemeClr val="tx1"/>
              </a:solidFill>
              <a:effectLst/>
              <a:latin typeface="Arial" charset="0"/>
            </a:rPr>
            <a:t>EDUCAZIONE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solidFill>
                <a:schemeClr val="tx1"/>
              </a:solidFill>
              <a:effectLst/>
              <a:latin typeface="Arial" charset="0"/>
            </a:rPr>
            <a:t>AMBIENTALE</a:t>
          </a:r>
        </a:p>
      </dgm:t>
    </dgm:pt>
    <dgm:pt modelId="{9A7689A8-3031-4370-A65A-5C869516A72A}" type="parTrans" cxnId="{43881BE4-BDB3-4515-8AC6-EF03DEAD1AF7}">
      <dgm:prSet>
        <dgm:style>
          <a:lnRef idx="3">
            <a:schemeClr val="accent6"/>
          </a:lnRef>
          <a:fillRef idx="0">
            <a:schemeClr val="accent6"/>
          </a:fillRef>
          <a:effectRef idx="2">
            <a:schemeClr val="accent6"/>
          </a:effectRef>
          <a:fontRef idx="minor">
            <a:schemeClr val="tx1"/>
          </a:fontRef>
        </dgm:style>
      </dgm:prSet>
      <dgm:spPr>
        <a:ln/>
      </dgm:spPr>
      <dgm:t>
        <a:bodyPr/>
        <a:lstStyle/>
        <a:p>
          <a:endParaRPr lang="it-IT" sz="2400">
            <a:solidFill>
              <a:srgbClr val="FF0000"/>
            </a:solidFill>
          </a:endParaRPr>
        </a:p>
      </dgm:t>
    </dgm:pt>
    <dgm:pt modelId="{5211595B-99BE-4067-AC23-9DE0CD5FE5FD}" type="sibTrans" cxnId="{43881BE4-BDB3-4515-8AC6-EF03DEAD1AF7}">
      <dgm:prSet/>
      <dgm:spPr/>
      <dgm:t>
        <a:bodyPr/>
        <a:lstStyle/>
        <a:p>
          <a:endParaRPr lang="it-IT"/>
        </a:p>
      </dgm:t>
    </dgm:pt>
    <dgm:pt modelId="{D0776870-6F08-4168-98F4-8F10474EE0B8}">
      <dgm:prSet custT="1">
        <dgm:style>
          <a:lnRef idx="1">
            <a:schemeClr val="accent1"/>
          </a:lnRef>
          <a:fillRef idx="3">
            <a:schemeClr val="accent1"/>
          </a:fillRef>
          <a:effectRef idx="2">
            <a:schemeClr val="accent1"/>
          </a:effectRef>
          <a:fontRef idx="minor">
            <a:schemeClr val="lt1"/>
          </a:fontRef>
        </dgm:styl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smtClean="0">
              <a:ln/>
              <a:solidFill>
                <a:schemeClr val="tx1"/>
              </a:solidFill>
              <a:effectLst/>
              <a:latin typeface="Arial" charset="0"/>
            </a:rPr>
            <a:t>2</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solidFill>
                <a:schemeClr val="tx1"/>
              </a:solidFill>
              <a:effectLst/>
              <a:latin typeface="Arial" charset="0"/>
            </a:rPr>
            <a:t>ATTIVITA’ </a:t>
          </a:r>
          <a:r>
            <a:rPr kumimoji="0" lang="it-IT" sz="1800" b="1" i="0" u="none" strike="noStrike" cap="none" normalizeH="0" baseline="0" dirty="0" err="1" smtClean="0">
              <a:ln/>
              <a:solidFill>
                <a:schemeClr val="tx1"/>
              </a:solidFill>
              <a:effectLst/>
              <a:latin typeface="Arial" charset="0"/>
            </a:rPr>
            <a:t>DI</a:t>
          </a:r>
          <a:endParaRPr kumimoji="0" lang="it-IT" sz="1800" b="1" i="0" u="none" strike="noStrike" cap="none" normalizeH="0" baseline="0" dirty="0" smtClean="0">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solidFill>
                <a:schemeClr val="tx1"/>
              </a:solidFill>
              <a:effectLst/>
              <a:latin typeface="Arial" charset="0"/>
            </a:rPr>
            <a:t>EDUCAZIONE</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solidFill>
                <a:schemeClr val="tx1"/>
              </a:solidFill>
              <a:effectLst/>
              <a:latin typeface="Arial" charset="0"/>
            </a:rPr>
            <a:t>MOTORIA</a:t>
          </a:r>
        </a:p>
      </dgm:t>
    </dgm:pt>
    <dgm:pt modelId="{63B44623-FD09-4482-92F6-04D5F7C7EF2D}" type="parTrans" cxnId="{5EB40DDB-6A5F-414D-B3C0-047A8488782C}">
      <dgm:prSet>
        <dgm:style>
          <a:lnRef idx="1">
            <a:schemeClr val="accent6"/>
          </a:lnRef>
          <a:fillRef idx="0">
            <a:schemeClr val="accent6"/>
          </a:fillRef>
          <a:effectRef idx="0">
            <a:schemeClr val="accent6"/>
          </a:effectRef>
          <a:fontRef idx="minor">
            <a:schemeClr val="tx1"/>
          </a:fontRef>
        </dgm:style>
      </dgm:prSet>
      <dgm:spPr>
        <a:ln/>
      </dgm:spPr>
      <dgm:t>
        <a:bodyPr/>
        <a:lstStyle/>
        <a:p>
          <a:endParaRPr lang="it-IT"/>
        </a:p>
      </dgm:t>
    </dgm:pt>
    <dgm:pt modelId="{8E984FEE-27AE-47BD-8E41-20B257FB0346}" type="sibTrans" cxnId="{5EB40DDB-6A5F-414D-B3C0-047A8488782C}">
      <dgm:prSet/>
      <dgm:spPr/>
      <dgm:t>
        <a:bodyPr/>
        <a:lstStyle/>
        <a:p>
          <a:endParaRPr lang="it-IT"/>
        </a:p>
      </dgm:t>
    </dgm:pt>
    <dgm:pt modelId="{B6B6EB1C-F8CA-4981-AFFD-591BF7115EB4}">
      <dgm:prSet custT="1">
        <dgm:style>
          <a:lnRef idx="0">
            <a:schemeClr val="accent1"/>
          </a:lnRef>
          <a:fillRef idx="3">
            <a:schemeClr val="accent1"/>
          </a:fillRef>
          <a:effectRef idx="3">
            <a:schemeClr val="accent1"/>
          </a:effectRef>
          <a:fontRef idx="minor">
            <a:schemeClr val="lt1"/>
          </a:fontRef>
        </dgm:styl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smtClean="0">
              <a:ln/>
              <a:solidFill>
                <a:schemeClr val="tx1"/>
              </a:solidFill>
              <a:effectLst/>
              <a:latin typeface="Arial" charset="0"/>
            </a:rPr>
            <a:t>3</a:t>
          </a:r>
          <a:endParaRPr kumimoji="0" lang="it-IT" sz="1800" b="1" i="0" u="none" strike="noStrike" cap="none" normalizeH="0" baseline="0" dirty="0" smtClean="0">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solidFill>
                <a:schemeClr val="tx1"/>
              </a:solidFill>
              <a:effectLst/>
              <a:latin typeface="Arial" charset="0"/>
            </a:rPr>
            <a:t>ATTIVITA’ </a:t>
          </a:r>
          <a:r>
            <a:rPr kumimoji="0" lang="it-IT" sz="1800" b="1" i="0" u="none" strike="noStrike" cap="none" normalizeH="0" baseline="0" dirty="0" err="1" smtClean="0">
              <a:ln/>
              <a:solidFill>
                <a:schemeClr val="tx1"/>
              </a:solidFill>
              <a:effectLst/>
              <a:latin typeface="Arial" charset="0"/>
            </a:rPr>
            <a:t>DI</a:t>
          </a:r>
          <a:endParaRPr kumimoji="0" lang="it-IT" sz="1800" b="1" i="0" u="none" strike="noStrike" cap="none" normalizeH="0" baseline="0" dirty="0" smtClean="0">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solidFill>
                <a:schemeClr val="tx1"/>
              </a:solidFill>
              <a:effectLst/>
              <a:latin typeface="Arial" charset="0"/>
            </a:rPr>
            <a:t>EDUCAZIONE</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solidFill>
                <a:schemeClr val="tx1"/>
              </a:solidFill>
              <a:effectLst/>
              <a:latin typeface="Arial" charset="0"/>
            </a:rPr>
            <a:t>ALLA SICUREZZA</a:t>
          </a:r>
        </a:p>
      </dgm:t>
    </dgm:pt>
    <dgm:pt modelId="{0B120A24-22E1-4A30-B440-868CF7B042D1}" type="parTrans" cxnId="{662B97B5-CC74-43BC-AA70-2BBD40881117}">
      <dgm:prSet>
        <dgm:style>
          <a:lnRef idx="3">
            <a:schemeClr val="accent6"/>
          </a:lnRef>
          <a:fillRef idx="0">
            <a:schemeClr val="accent6"/>
          </a:fillRef>
          <a:effectRef idx="2">
            <a:schemeClr val="accent6"/>
          </a:effectRef>
          <a:fontRef idx="minor">
            <a:schemeClr val="tx1"/>
          </a:fontRef>
        </dgm:style>
      </dgm:prSet>
      <dgm:spPr>
        <a:ln/>
      </dgm:spPr>
      <dgm:t>
        <a:bodyPr/>
        <a:lstStyle/>
        <a:p>
          <a:endParaRPr lang="it-IT"/>
        </a:p>
      </dgm:t>
    </dgm:pt>
    <dgm:pt modelId="{E8B64F23-7028-4BDB-8F6C-F3C4CC5DC185}" type="sibTrans" cxnId="{662B97B5-CC74-43BC-AA70-2BBD40881117}">
      <dgm:prSet/>
      <dgm:spPr/>
      <dgm:t>
        <a:bodyPr/>
        <a:lstStyle/>
        <a:p>
          <a:endParaRPr lang="it-IT"/>
        </a:p>
      </dgm:t>
    </dgm:pt>
    <dgm:pt modelId="{38371F80-0E39-4AB8-A959-6224C4218EBE}">
      <dgm:prSet custT="1"/>
      <dgm:spPr>
        <a:solidFill>
          <a:schemeClr val="accent5">
            <a:lumMod val="40000"/>
            <a:lumOff val="60000"/>
          </a:schemeClr>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1" i="0" u="none" strike="noStrike" cap="none" normalizeH="0" baseline="0" dirty="0" smtClean="0">
              <a:ln/>
              <a:solidFill>
                <a:schemeClr val="tx1"/>
              </a:solidFill>
              <a:effectLst/>
              <a:latin typeface="Bahnschrift SemiBold SemiConden" panose="020B0502040204020203" pitchFamily="34" charset="0"/>
            </a:rPr>
            <a:t>CIRCOLARE</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1" i="0" u="none" strike="noStrike" cap="none" normalizeH="0" baseline="0" dirty="0" smtClean="0">
              <a:ln/>
              <a:solidFill>
                <a:schemeClr val="tx1"/>
              </a:solidFill>
              <a:effectLst/>
              <a:latin typeface="Bahnschrift SemiBold SemiConden" panose="020B0502040204020203" pitchFamily="34" charset="0"/>
            </a:rPr>
            <a:t>DIVULGATIVA</a:t>
          </a:r>
        </a:p>
      </dgm:t>
    </dgm:pt>
    <dgm:pt modelId="{715F406C-F5A6-4D1B-BA44-E211B23D39C9}" type="parTrans" cxnId="{53820902-FEFA-40C6-91C7-A7A21431EC32}">
      <dgm:prSet>
        <dgm:style>
          <a:lnRef idx="3">
            <a:schemeClr val="accent6"/>
          </a:lnRef>
          <a:fillRef idx="0">
            <a:schemeClr val="accent6"/>
          </a:fillRef>
          <a:effectRef idx="2">
            <a:schemeClr val="accent6"/>
          </a:effectRef>
          <a:fontRef idx="minor">
            <a:schemeClr val="tx1"/>
          </a:fontRef>
        </dgm:style>
      </dgm:prSet>
      <dgm:spPr>
        <a:ln/>
      </dgm:spPr>
      <dgm:t>
        <a:bodyPr/>
        <a:lstStyle/>
        <a:p>
          <a:endParaRPr lang="it-IT"/>
        </a:p>
      </dgm:t>
    </dgm:pt>
    <dgm:pt modelId="{E3EA1E68-8D93-4DED-A2B5-DAED06194045}" type="sibTrans" cxnId="{53820902-FEFA-40C6-91C7-A7A21431EC32}">
      <dgm:prSet/>
      <dgm:spPr/>
      <dgm:t>
        <a:bodyPr/>
        <a:lstStyle/>
        <a:p>
          <a:endParaRPr lang="it-IT"/>
        </a:p>
      </dgm:t>
    </dgm:pt>
    <dgm:pt modelId="{198F98CA-B336-426D-8384-AC3BC2AB8AEB}">
      <dgm:prSet custT="1">
        <dgm:style>
          <a:lnRef idx="0">
            <a:schemeClr val="accent1"/>
          </a:lnRef>
          <a:fillRef idx="3">
            <a:schemeClr val="accent1"/>
          </a:fillRef>
          <a:effectRef idx="3">
            <a:schemeClr val="accent1"/>
          </a:effectRef>
          <a:fontRef idx="minor">
            <a:schemeClr val="lt1"/>
          </a:fontRef>
        </dgm:style>
      </dgm:prSet>
      <dgm:spPr>
        <a:solidFill>
          <a:srgbClr val="FFCC66"/>
        </a:solidFill>
      </dgm:spPr>
      <dgm:t>
        <a:bodyPr/>
        <a:lstStyle/>
        <a:p>
          <a:pPr marR="0" rtl="0" eaLnBrk="1" fontAlgn="base" latinLnBrk="0" hangingPunct="1">
            <a:buClrTx/>
            <a:buSzTx/>
            <a:buFontTx/>
            <a:tabLst/>
          </a:pPr>
          <a:r>
            <a:rPr kumimoji="0" lang="it-IT" sz="1800" b="1" i="0" u="none" strike="noStrike" cap="none" normalizeH="0" baseline="0" dirty="0" smtClean="0">
              <a:ln/>
              <a:solidFill>
                <a:schemeClr val="tx1"/>
              </a:solidFill>
              <a:effectLst/>
              <a:latin typeface="Arial" charset="0"/>
            </a:rPr>
            <a:t>4</a:t>
          </a:r>
        </a:p>
        <a:p>
          <a:pPr marR="0" rtl="0" eaLnBrk="1" fontAlgn="base" latinLnBrk="0" hangingPunct="1">
            <a:buClrTx/>
            <a:buSzTx/>
            <a:buFontTx/>
            <a:tabLst/>
          </a:pPr>
          <a:r>
            <a:rPr kumimoji="0" lang="it-IT" sz="1800" b="1" i="0" u="none" strike="noStrike" cap="none" normalizeH="0" baseline="0" dirty="0" smtClean="0">
              <a:ln/>
              <a:solidFill>
                <a:schemeClr val="tx1"/>
              </a:solidFill>
              <a:effectLst/>
              <a:latin typeface="Arial" charset="0"/>
            </a:rPr>
            <a:t>ATTIVITA’ </a:t>
          </a:r>
          <a:r>
            <a:rPr kumimoji="0" lang="it-IT" sz="1800" b="1" i="0" u="none" strike="noStrike" cap="none" normalizeH="0" baseline="0" dirty="0" err="1" smtClean="0">
              <a:ln/>
              <a:solidFill>
                <a:schemeClr val="tx1"/>
              </a:solidFill>
              <a:effectLst/>
              <a:latin typeface="Arial" charset="0"/>
            </a:rPr>
            <a:t>DI</a:t>
          </a:r>
          <a:endParaRPr kumimoji="0" lang="it-IT" sz="1800" b="1" i="0" u="none" strike="noStrike" cap="none" normalizeH="0" baseline="0" dirty="0" smtClean="0">
            <a:ln/>
            <a:solidFill>
              <a:schemeClr val="tx1"/>
            </a:solidFill>
            <a:effectLst/>
            <a:latin typeface="Arial" charset="0"/>
          </a:endParaRPr>
        </a:p>
        <a:p>
          <a:pPr marR="0" rtl="0" eaLnBrk="1" fontAlgn="base" latinLnBrk="0" hangingPunct="1">
            <a:buClrTx/>
            <a:buSzTx/>
            <a:buFontTx/>
            <a:tabLst/>
          </a:pPr>
          <a:r>
            <a:rPr kumimoji="0" lang="it-IT" sz="1800" b="1" i="0" u="none" strike="noStrike" cap="none" normalizeH="0" baseline="0" dirty="0" smtClean="0">
              <a:ln/>
              <a:solidFill>
                <a:schemeClr val="tx1"/>
              </a:solidFill>
              <a:effectLst/>
              <a:latin typeface="Arial" charset="0"/>
            </a:rPr>
            <a:t>ALTERNANZA </a:t>
          </a:r>
        </a:p>
        <a:p>
          <a:pPr marR="0" rtl="0" eaLnBrk="1" fontAlgn="base" latinLnBrk="0" hangingPunct="1">
            <a:buClrTx/>
            <a:buSzTx/>
            <a:buFontTx/>
            <a:tabLst/>
          </a:pPr>
          <a:r>
            <a:rPr kumimoji="0" lang="it-IT" sz="1800" b="1" i="0" u="none" strike="noStrike" cap="none" normalizeH="0" baseline="0" dirty="0" smtClean="0">
              <a:ln/>
              <a:solidFill>
                <a:schemeClr val="tx1"/>
              </a:solidFill>
              <a:effectLst/>
              <a:latin typeface="Arial" charset="0"/>
            </a:rPr>
            <a:t>SCUOLA-LAVORO</a:t>
          </a:r>
        </a:p>
      </dgm:t>
    </dgm:pt>
    <dgm:pt modelId="{80AAB59E-3133-4EAC-B634-EBCF31FC0247}" type="parTrans" cxnId="{8A3852BB-AE2D-4F52-BC69-6B8DF14AF2DF}">
      <dgm:prSet/>
      <dgm:spPr/>
      <dgm:t>
        <a:bodyPr/>
        <a:lstStyle/>
        <a:p>
          <a:endParaRPr lang="it-IT"/>
        </a:p>
      </dgm:t>
    </dgm:pt>
    <dgm:pt modelId="{0D946839-7000-468D-A535-7AFF0EFAF123}" type="sibTrans" cxnId="{8A3852BB-AE2D-4F52-BC69-6B8DF14AF2DF}">
      <dgm:prSet/>
      <dgm:spPr/>
      <dgm:t>
        <a:bodyPr/>
        <a:lstStyle/>
        <a:p>
          <a:endParaRPr lang="it-IT"/>
        </a:p>
      </dgm:t>
    </dgm:pt>
    <dgm:pt modelId="{4EADAE41-1103-4923-826C-7C5934590262}" type="pres">
      <dgm:prSet presAssocID="{8D369FBE-BFBB-464D-AB1A-C071E5693F91}" presName="hierChild1" presStyleCnt="0">
        <dgm:presLayoutVars>
          <dgm:orgChart val="1"/>
          <dgm:chPref val="1"/>
          <dgm:dir/>
          <dgm:animOne val="branch"/>
          <dgm:animLvl val="lvl"/>
          <dgm:resizeHandles/>
        </dgm:presLayoutVars>
      </dgm:prSet>
      <dgm:spPr/>
      <dgm:t>
        <a:bodyPr/>
        <a:lstStyle/>
        <a:p>
          <a:endParaRPr lang="it-IT"/>
        </a:p>
      </dgm:t>
    </dgm:pt>
    <dgm:pt modelId="{10E3BB97-76AE-4F56-92DC-2FF07FBE0303}" type="pres">
      <dgm:prSet presAssocID="{249FA646-2962-4542-BC4F-F64819218FCB}" presName="hierRoot1" presStyleCnt="0">
        <dgm:presLayoutVars>
          <dgm:hierBranch/>
        </dgm:presLayoutVars>
      </dgm:prSet>
      <dgm:spPr/>
    </dgm:pt>
    <dgm:pt modelId="{7530000A-F557-402B-91AB-F0B0C0B31A14}" type="pres">
      <dgm:prSet presAssocID="{249FA646-2962-4542-BC4F-F64819218FCB}" presName="rootComposite1" presStyleCnt="0"/>
      <dgm:spPr/>
    </dgm:pt>
    <dgm:pt modelId="{01C6A665-62ED-4ED0-9B1A-116DE193458D}" type="pres">
      <dgm:prSet presAssocID="{249FA646-2962-4542-BC4F-F64819218FCB}" presName="rootText1" presStyleLbl="node0" presStyleIdx="0" presStyleCnt="2" custScaleX="143176" custScaleY="270632">
        <dgm:presLayoutVars>
          <dgm:chPref val="3"/>
        </dgm:presLayoutVars>
      </dgm:prSet>
      <dgm:spPr/>
      <dgm:t>
        <a:bodyPr/>
        <a:lstStyle/>
        <a:p>
          <a:endParaRPr lang="it-IT"/>
        </a:p>
      </dgm:t>
    </dgm:pt>
    <dgm:pt modelId="{84921380-3AE6-47DC-A10A-52F20041AC55}" type="pres">
      <dgm:prSet presAssocID="{249FA646-2962-4542-BC4F-F64819218FCB}" presName="rootConnector1" presStyleLbl="node1" presStyleIdx="0" presStyleCnt="0"/>
      <dgm:spPr/>
      <dgm:t>
        <a:bodyPr/>
        <a:lstStyle/>
        <a:p>
          <a:endParaRPr lang="it-IT"/>
        </a:p>
      </dgm:t>
    </dgm:pt>
    <dgm:pt modelId="{A2409054-4D3D-4D2C-9F51-3F19FF6DB68F}" type="pres">
      <dgm:prSet presAssocID="{249FA646-2962-4542-BC4F-F64819218FCB}" presName="hierChild2" presStyleCnt="0"/>
      <dgm:spPr/>
    </dgm:pt>
    <dgm:pt modelId="{16D1D48E-DA51-41E3-9D27-17E358425082}" type="pres">
      <dgm:prSet presAssocID="{9A7689A8-3031-4370-A65A-5C869516A72A}" presName="Name35" presStyleLbl="parChTrans1D2" presStyleIdx="0" presStyleCnt="4"/>
      <dgm:spPr/>
      <dgm:t>
        <a:bodyPr/>
        <a:lstStyle/>
        <a:p>
          <a:endParaRPr lang="it-IT"/>
        </a:p>
      </dgm:t>
    </dgm:pt>
    <dgm:pt modelId="{E9908227-0CBE-40ED-906D-7574070A1DFE}" type="pres">
      <dgm:prSet presAssocID="{4B065F58-5806-432D-B858-317062E37856}" presName="hierRoot2" presStyleCnt="0">
        <dgm:presLayoutVars>
          <dgm:hierBranch/>
        </dgm:presLayoutVars>
      </dgm:prSet>
      <dgm:spPr/>
    </dgm:pt>
    <dgm:pt modelId="{DD7DCB85-E122-45F4-9F8C-0EDF3CC95C4B}" type="pres">
      <dgm:prSet presAssocID="{4B065F58-5806-432D-B858-317062E37856}" presName="rootComposite" presStyleCnt="0"/>
      <dgm:spPr/>
    </dgm:pt>
    <dgm:pt modelId="{DB42BBBC-A5EE-4BC2-BAA7-CD134BDAD86C}" type="pres">
      <dgm:prSet presAssocID="{4B065F58-5806-432D-B858-317062E37856}" presName="rootText" presStyleLbl="node2" presStyleIdx="0" presStyleCnt="4" custScaleX="106836" custScaleY="169117">
        <dgm:presLayoutVars>
          <dgm:chPref val="3"/>
        </dgm:presLayoutVars>
      </dgm:prSet>
      <dgm:spPr/>
      <dgm:t>
        <a:bodyPr/>
        <a:lstStyle/>
        <a:p>
          <a:endParaRPr lang="it-IT"/>
        </a:p>
      </dgm:t>
    </dgm:pt>
    <dgm:pt modelId="{E7AC9E3C-2D32-45D2-BE4F-833A28633667}" type="pres">
      <dgm:prSet presAssocID="{4B065F58-5806-432D-B858-317062E37856}" presName="rootConnector" presStyleLbl="node2" presStyleIdx="0" presStyleCnt="4"/>
      <dgm:spPr/>
      <dgm:t>
        <a:bodyPr/>
        <a:lstStyle/>
        <a:p>
          <a:endParaRPr lang="it-IT"/>
        </a:p>
      </dgm:t>
    </dgm:pt>
    <dgm:pt modelId="{E4470718-3D3E-4430-8EDD-D1A79396EBC8}" type="pres">
      <dgm:prSet presAssocID="{4B065F58-5806-432D-B858-317062E37856}" presName="hierChild4" presStyleCnt="0"/>
      <dgm:spPr/>
    </dgm:pt>
    <dgm:pt modelId="{A850A16A-EE4B-4189-9820-8C730CEA89CB}" type="pres">
      <dgm:prSet presAssocID="{4B065F58-5806-432D-B858-317062E37856}" presName="hierChild5" presStyleCnt="0"/>
      <dgm:spPr/>
    </dgm:pt>
    <dgm:pt modelId="{38161461-CD02-464C-9A4E-478601FEF897}" type="pres">
      <dgm:prSet presAssocID="{63B44623-FD09-4482-92F6-04D5F7C7EF2D}" presName="Name35" presStyleLbl="parChTrans1D2" presStyleIdx="1" presStyleCnt="4"/>
      <dgm:spPr/>
      <dgm:t>
        <a:bodyPr/>
        <a:lstStyle/>
        <a:p>
          <a:endParaRPr lang="it-IT"/>
        </a:p>
      </dgm:t>
    </dgm:pt>
    <dgm:pt modelId="{F9CECFC0-99B4-4F37-879A-27E816A443D4}" type="pres">
      <dgm:prSet presAssocID="{D0776870-6F08-4168-98F4-8F10474EE0B8}" presName="hierRoot2" presStyleCnt="0">
        <dgm:presLayoutVars>
          <dgm:hierBranch/>
        </dgm:presLayoutVars>
      </dgm:prSet>
      <dgm:spPr/>
    </dgm:pt>
    <dgm:pt modelId="{B6D35201-0F2F-4733-874F-E045F4B41F83}" type="pres">
      <dgm:prSet presAssocID="{D0776870-6F08-4168-98F4-8F10474EE0B8}" presName="rootComposite" presStyleCnt="0"/>
      <dgm:spPr/>
    </dgm:pt>
    <dgm:pt modelId="{B98BA627-B1A3-4ECC-A1B6-6DC3DCA3D484}" type="pres">
      <dgm:prSet presAssocID="{D0776870-6F08-4168-98F4-8F10474EE0B8}" presName="rootText" presStyleLbl="node2" presStyleIdx="1" presStyleCnt="4" custScaleX="125024" custScaleY="166418" custLinFactNeighborX="-7488" custLinFactNeighborY="1863">
        <dgm:presLayoutVars>
          <dgm:chPref val="3"/>
        </dgm:presLayoutVars>
      </dgm:prSet>
      <dgm:spPr/>
      <dgm:t>
        <a:bodyPr/>
        <a:lstStyle/>
        <a:p>
          <a:endParaRPr lang="it-IT"/>
        </a:p>
      </dgm:t>
    </dgm:pt>
    <dgm:pt modelId="{F0697566-1D60-40DB-964B-BB91327D17DA}" type="pres">
      <dgm:prSet presAssocID="{D0776870-6F08-4168-98F4-8F10474EE0B8}" presName="rootConnector" presStyleLbl="node2" presStyleIdx="1" presStyleCnt="4"/>
      <dgm:spPr/>
      <dgm:t>
        <a:bodyPr/>
        <a:lstStyle/>
        <a:p>
          <a:endParaRPr lang="it-IT"/>
        </a:p>
      </dgm:t>
    </dgm:pt>
    <dgm:pt modelId="{AB45676F-E7B5-4BBE-84EE-91709331754A}" type="pres">
      <dgm:prSet presAssocID="{D0776870-6F08-4168-98F4-8F10474EE0B8}" presName="hierChild4" presStyleCnt="0"/>
      <dgm:spPr/>
    </dgm:pt>
    <dgm:pt modelId="{14D26E63-2108-446D-8E40-476351378484}" type="pres">
      <dgm:prSet presAssocID="{D0776870-6F08-4168-98F4-8F10474EE0B8}" presName="hierChild5" presStyleCnt="0"/>
      <dgm:spPr/>
    </dgm:pt>
    <dgm:pt modelId="{B8E5402D-96C4-4E8A-B6F5-81220436FAF9}" type="pres">
      <dgm:prSet presAssocID="{0B120A24-22E1-4A30-B440-868CF7B042D1}" presName="Name35" presStyleLbl="parChTrans1D2" presStyleIdx="2" presStyleCnt="4"/>
      <dgm:spPr/>
      <dgm:t>
        <a:bodyPr/>
        <a:lstStyle/>
        <a:p>
          <a:endParaRPr lang="it-IT"/>
        </a:p>
      </dgm:t>
    </dgm:pt>
    <dgm:pt modelId="{FEFA5D60-FB0E-4451-871A-F78E707D0DD8}" type="pres">
      <dgm:prSet presAssocID="{B6B6EB1C-F8CA-4981-AFFD-591BF7115EB4}" presName="hierRoot2" presStyleCnt="0">
        <dgm:presLayoutVars>
          <dgm:hierBranch/>
        </dgm:presLayoutVars>
      </dgm:prSet>
      <dgm:spPr/>
    </dgm:pt>
    <dgm:pt modelId="{630C3103-B55B-4E58-B80D-D521DE8C9635}" type="pres">
      <dgm:prSet presAssocID="{B6B6EB1C-F8CA-4981-AFFD-591BF7115EB4}" presName="rootComposite" presStyleCnt="0"/>
      <dgm:spPr/>
    </dgm:pt>
    <dgm:pt modelId="{0A1C319F-4338-46D7-B716-780AAE4DBBB9}" type="pres">
      <dgm:prSet presAssocID="{B6B6EB1C-F8CA-4981-AFFD-591BF7115EB4}" presName="rootText" presStyleLbl="node2" presStyleIdx="2" presStyleCnt="4" custScaleX="133220" custScaleY="164881" custLinFactNeighborX="-17899" custLinFactNeighborY="1863">
        <dgm:presLayoutVars>
          <dgm:chPref val="3"/>
        </dgm:presLayoutVars>
      </dgm:prSet>
      <dgm:spPr/>
      <dgm:t>
        <a:bodyPr/>
        <a:lstStyle/>
        <a:p>
          <a:endParaRPr lang="it-IT"/>
        </a:p>
      </dgm:t>
    </dgm:pt>
    <dgm:pt modelId="{F0D51009-C326-4AF6-8703-9A69795AE526}" type="pres">
      <dgm:prSet presAssocID="{B6B6EB1C-F8CA-4981-AFFD-591BF7115EB4}" presName="rootConnector" presStyleLbl="node2" presStyleIdx="2" presStyleCnt="4"/>
      <dgm:spPr/>
      <dgm:t>
        <a:bodyPr/>
        <a:lstStyle/>
        <a:p>
          <a:endParaRPr lang="it-IT"/>
        </a:p>
      </dgm:t>
    </dgm:pt>
    <dgm:pt modelId="{9FDDEA84-1652-4B8D-B5F9-889D57B81D18}" type="pres">
      <dgm:prSet presAssocID="{B6B6EB1C-F8CA-4981-AFFD-591BF7115EB4}" presName="hierChild4" presStyleCnt="0"/>
      <dgm:spPr/>
    </dgm:pt>
    <dgm:pt modelId="{578FD350-22DE-4FA8-9F9E-1131832439A4}" type="pres">
      <dgm:prSet presAssocID="{B6B6EB1C-F8CA-4981-AFFD-591BF7115EB4}" presName="hierChild5" presStyleCnt="0"/>
      <dgm:spPr/>
    </dgm:pt>
    <dgm:pt modelId="{A1BE2665-A4D1-4322-8598-071B913873FB}" type="pres">
      <dgm:prSet presAssocID="{715F406C-F5A6-4D1B-BA44-E211B23D39C9}" presName="Name35" presStyleLbl="parChTrans1D2" presStyleIdx="3" presStyleCnt="4"/>
      <dgm:spPr/>
      <dgm:t>
        <a:bodyPr/>
        <a:lstStyle/>
        <a:p>
          <a:endParaRPr lang="it-IT"/>
        </a:p>
      </dgm:t>
    </dgm:pt>
    <dgm:pt modelId="{48B34FA6-6321-4147-B27B-433F13A53A00}" type="pres">
      <dgm:prSet presAssocID="{38371F80-0E39-4AB8-A959-6224C4218EBE}" presName="hierRoot2" presStyleCnt="0">
        <dgm:presLayoutVars>
          <dgm:hierBranch/>
        </dgm:presLayoutVars>
      </dgm:prSet>
      <dgm:spPr/>
    </dgm:pt>
    <dgm:pt modelId="{435B04D8-7274-4522-934A-F3CC9DDA7CD8}" type="pres">
      <dgm:prSet presAssocID="{38371F80-0E39-4AB8-A959-6224C4218EBE}" presName="rootComposite" presStyleCnt="0"/>
      <dgm:spPr/>
    </dgm:pt>
    <dgm:pt modelId="{E59C70BB-F4E9-46CA-9C39-1868E7BFB28B}" type="pres">
      <dgm:prSet presAssocID="{38371F80-0E39-4AB8-A959-6224C4218EBE}" presName="rootText" presStyleLbl="node2" presStyleIdx="3" presStyleCnt="4" custLinFactY="-156582" custLinFactNeighborX="1298" custLinFactNeighborY="-200000">
        <dgm:presLayoutVars>
          <dgm:chPref val="3"/>
        </dgm:presLayoutVars>
      </dgm:prSet>
      <dgm:spPr/>
      <dgm:t>
        <a:bodyPr/>
        <a:lstStyle/>
        <a:p>
          <a:endParaRPr lang="it-IT"/>
        </a:p>
      </dgm:t>
    </dgm:pt>
    <dgm:pt modelId="{692ABA0E-7330-4D58-8E58-4BC9A194D9F8}" type="pres">
      <dgm:prSet presAssocID="{38371F80-0E39-4AB8-A959-6224C4218EBE}" presName="rootConnector" presStyleLbl="node2" presStyleIdx="3" presStyleCnt="4"/>
      <dgm:spPr/>
      <dgm:t>
        <a:bodyPr/>
        <a:lstStyle/>
        <a:p>
          <a:endParaRPr lang="it-IT"/>
        </a:p>
      </dgm:t>
    </dgm:pt>
    <dgm:pt modelId="{B33E3851-3423-4A7D-B974-DFA1AA1C8A47}" type="pres">
      <dgm:prSet presAssocID="{38371F80-0E39-4AB8-A959-6224C4218EBE}" presName="hierChild4" presStyleCnt="0"/>
      <dgm:spPr/>
    </dgm:pt>
    <dgm:pt modelId="{5AA84148-573B-44C3-AE67-442EF08F2B9C}" type="pres">
      <dgm:prSet presAssocID="{38371F80-0E39-4AB8-A959-6224C4218EBE}" presName="hierChild5" presStyleCnt="0"/>
      <dgm:spPr/>
    </dgm:pt>
    <dgm:pt modelId="{532D2468-0BDF-456E-B535-D2D3CAF32014}" type="pres">
      <dgm:prSet presAssocID="{249FA646-2962-4542-BC4F-F64819218FCB}" presName="hierChild3" presStyleCnt="0"/>
      <dgm:spPr/>
    </dgm:pt>
    <dgm:pt modelId="{410C03E0-4A93-4DE3-8986-EAB472EEC237}" type="pres">
      <dgm:prSet presAssocID="{198F98CA-B336-426D-8384-AC3BC2AB8AEB}" presName="hierRoot1" presStyleCnt="0">
        <dgm:presLayoutVars>
          <dgm:hierBranch val="init"/>
        </dgm:presLayoutVars>
      </dgm:prSet>
      <dgm:spPr/>
    </dgm:pt>
    <dgm:pt modelId="{AB42A35F-A93D-4045-AEC3-DB615ACB197B}" type="pres">
      <dgm:prSet presAssocID="{198F98CA-B336-426D-8384-AC3BC2AB8AEB}" presName="rootComposite1" presStyleCnt="0"/>
      <dgm:spPr/>
    </dgm:pt>
    <dgm:pt modelId="{9A421047-4408-4873-B195-E097E0D58A25}" type="pres">
      <dgm:prSet presAssocID="{198F98CA-B336-426D-8384-AC3BC2AB8AEB}" presName="rootText1" presStyleLbl="node0" presStyleIdx="1" presStyleCnt="2" custScaleX="125024" custScaleY="166418" custLinFactY="114495" custLinFactNeighborX="41651" custLinFactNeighborY="200000">
        <dgm:presLayoutVars>
          <dgm:chPref val="3"/>
        </dgm:presLayoutVars>
      </dgm:prSet>
      <dgm:spPr/>
      <dgm:t>
        <a:bodyPr/>
        <a:lstStyle/>
        <a:p>
          <a:endParaRPr lang="it-IT"/>
        </a:p>
      </dgm:t>
    </dgm:pt>
    <dgm:pt modelId="{33749951-6C83-4E0E-BFAD-F82FA25242D9}" type="pres">
      <dgm:prSet presAssocID="{198F98CA-B336-426D-8384-AC3BC2AB8AEB}" presName="rootConnector1" presStyleLbl="node1" presStyleIdx="0" presStyleCnt="0"/>
      <dgm:spPr/>
      <dgm:t>
        <a:bodyPr/>
        <a:lstStyle/>
        <a:p>
          <a:endParaRPr lang="it-IT"/>
        </a:p>
      </dgm:t>
    </dgm:pt>
    <dgm:pt modelId="{38905196-7A19-4621-8FFF-615D18C5A5BD}" type="pres">
      <dgm:prSet presAssocID="{198F98CA-B336-426D-8384-AC3BC2AB8AEB}" presName="hierChild2" presStyleCnt="0"/>
      <dgm:spPr/>
    </dgm:pt>
    <dgm:pt modelId="{30C5B80C-D819-4E91-A54A-F6D1904C1B1B}" type="pres">
      <dgm:prSet presAssocID="{198F98CA-B336-426D-8384-AC3BC2AB8AEB}" presName="hierChild3" presStyleCnt="0"/>
      <dgm:spPr/>
    </dgm:pt>
  </dgm:ptLst>
  <dgm:cxnLst>
    <dgm:cxn modelId="{8A32545B-8573-4BCD-9BF4-C2CA365921E1}" type="presOf" srcId="{0B120A24-22E1-4A30-B440-868CF7B042D1}" destId="{B8E5402D-96C4-4E8A-B6F5-81220436FAF9}" srcOrd="0" destOrd="0" presId="urn:microsoft.com/office/officeart/2005/8/layout/orgChart1"/>
    <dgm:cxn modelId="{43881BE4-BDB3-4515-8AC6-EF03DEAD1AF7}" srcId="{249FA646-2962-4542-BC4F-F64819218FCB}" destId="{4B065F58-5806-432D-B858-317062E37856}" srcOrd="0" destOrd="0" parTransId="{9A7689A8-3031-4370-A65A-5C869516A72A}" sibTransId="{5211595B-99BE-4067-AC23-9DE0CD5FE5FD}"/>
    <dgm:cxn modelId="{B3F33AB2-F641-4EC6-B6DD-B3C8BDE0B5B3}" type="presOf" srcId="{38371F80-0E39-4AB8-A959-6224C4218EBE}" destId="{692ABA0E-7330-4D58-8E58-4BC9A194D9F8}" srcOrd="1" destOrd="0" presId="urn:microsoft.com/office/officeart/2005/8/layout/orgChart1"/>
    <dgm:cxn modelId="{662B97B5-CC74-43BC-AA70-2BBD40881117}" srcId="{249FA646-2962-4542-BC4F-F64819218FCB}" destId="{B6B6EB1C-F8CA-4981-AFFD-591BF7115EB4}" srcOrd="2" destOrd="0" parTransId="{0B120A24-22E1-4A30-B440-868CF7B042D1}" sibTransId="{E8B64F23-7028-4BDB-8F6C-F3C4CC5DC185}"/>
    <dgm:cxn modelId="{5A414E2F-E233-4889-B7FD-C833E75605FF}" type="presOf" srcId="{715F406C-F5A6-4D1B-BA44-E211B23D39C9}" destId="{A1BE2665-A4D1-4322-8598-071B913873FB}" srcOrd="0" destOrd="0" presId="urn:microsoft.com/office/officeart/2005/8/layout/orgChart1"/>
    <dgm:cxn modelId="{8A32650F-7825-4C86-ABA4-75CBDC13BB80}" type="presOf" srcId="{198F98CA-B336-426D-8384-AC3BC2AB8AEB}" destId="{9A421047-4408-4873-B195-E097E0D58A25}" srcOrd="0" destOrd="0" presId="urn:microsoft.com/office/officeart/2005/8/layout/orgChart1"/>
    <dgm:cxn modelId="{70F9137A-E244-4F26-9922-52CAB9B4F9C0}" type="presOf" srcId="{D0776870-6F08-4168-98F4-8F10474EE0B8}" destId="{B98BA627-B1A3-4ECC-A1B6-6DC3DCA3D484}" srcOrd="0" destOrd="0" presId="urn:microsoft.com/office/officeart/2005/8/layout/orgChart1"/>
    <dgm:cxn modelId="{479F71DE-B4F5-4709-A853-0F6138560677}" type="presOf" srcId="{9A7689A8-3031-4370-A65A-5C869516A72A}" destId="{16D1D48E-DA51-41E3-9D27-17E358425082}" srcOrd="0" destOrd="0" presId="urn:microsoft.com/office/officeart/2005/8/layout/orgChart1"/>
    <dgm:cxn modelId="{519C9B32-3037-499E-A172-6CF0C2D25B2F}" type="presOf" srcId="{198F98CA-B336-426D-8384-AC3BC2AB8AEB}" destId="{33749951-6C83-4E0E-BFAD-F82FA25242D9}" srcOrd="1" destOrd="0" presId="urn:microsoft.com/office/officeart/2005/8/layout/orgChart1"/>
    <dgm:cxn modelId="{C32C6C7E-972E-4245-9E0D-252C7CC20582}" type="presOf" srcId="{4B065F58-5806-432D-B858-317062E37856}" destId="{DB42BBBC-A5EE-4BC2-BAA7-CD134BDAD86C}" srcOrd="0" destOrd="0" presId="urn:microsoft.com/office/officeart/2005/8/layout/orgChart1"/>
    <dgm:cxn modelId="{5EB40DDB-6A5F-414D-B3C0-047A8488782C}" srcId="{249FA646-2962-4542-BC4F-F64819218FCB}" destId="{D0776870-6F08-4168-98F4-8F10474EE0B8}" srcOrd="1" destOrd="0" parTransId="{63B44623-FD09-4482-92F6-04D5F7C7EF2D}" sibTransId="{8E984FEE-27AE-47BD-8E41-20B257FB0346}"/>
    <dgm:cxn modelId="{8A3852BB-AE2D-4F52-BC69-6B8DF14AF2DF}" srcId="{8D369FBE-BFBB-464D-AB1A-C071E5693F91}" destId="{198F98CA-B336-426D-8384-AC3BC2AB8AEB}" srcOrd="1" destOrd="0" parTransId="{80AAB59E-3133-4EAC-B634-EBCF31FC0247}" sibTransId="{0D946839-7000-468D-A535-7AFF0EFAF123}"/>
    <dgm:cxn modelId="{1F90092F-A2D7-406C-899F-52AB7CD6DA4F}" type="presOf" srcId="{4B065F58-5806-432D-B858-317062E37856}" destId="{E7AC9E3C-2D32-45D2-BE4F-833A28633667}" srcOrd="1" destOrd="0" presId="urn:microsoft.com/office/officeart/2005/8/layout/orgChart1"/>
    <dgm:cxn modelId="{398B2CF6-B186-4C63-AFCF-449BD4DB5951}" type="presOf" srcId="{8D369FBE-BFBB-464D-AB1A-C071E5693F91}" destId="{4EADAE41-1103-4923-826C-7C5934590262}" srcOrd="0" destOrd="0" presId="urn:microsoft.com/office/officeart/2005/8/layout/orgChart1"/>
    <dgm:cxn modelId="{AB91B28A-C883-4972-90D4-D716447659C9}" srcId="{8D369FBE-BFBB-464D-AB1A-C071E5693F91}" destId="{249FA646-2962-4542-BC4F-F64819218FCB}" srcOrd="0" destOrd="0" parTransId="{6D07C3A3-21A4-4E72-8C7F-DBE20BF31CFF}" sibTransId="{99C5A8C3-9DE8-4703-996E-D71C52BC858E}"/>
    <dgm:cxn modelId="{360B5995-85F7-443C-9302-6A67B779273D}" type="presOf" srcId="{249FA646-2962-4542-BC4F-F64819218FCB}" destId="{84921380-3AE6-47DC-A10A-52F20041AC55}" srcOrd="1" destOrd="0" presId="urn:microsoft.com/office/officeart/2005/8/layout/orgChart1"/>
    <dgm:cxn modelId="{9A225469-7826-4585-8890-67E2C80F7C65}" type="presOf" srcId="{B6B6EB1C-F8CA-4981-AFFD-591BF7115EB4}" destId="{F0D51009-C326-4AF6-8703-9A69795AE526}" srcOrd="1" destOrd="0" presId="urn:microsoft.com/office/officeart/2005/8/layout/orgChart1"/>
    <dgm:cxn modelId="{1ADAF085-53FE-4CC2-A10F-581958B294F7}" type="presOf" srcId="{63B44623-FD09-4482-92F6-04D5F7C7EF2D}" destId="{38161461-CD02-464C-9A4E-478601FEF897}" srcOrd="0" destOrd="0" presId="urn:microsoft.com/office/officeart/2005/8/layout/orgChart1"/>
    <dgm:cxn modelId="{94CCA205-32E8-4391-B63D-28EFC12BC86E}" type="presOf" srcId="{38371F80-0E39-4AB8-A959-6224C4218EBE}" destId="{E59C70BB-F4E9-46CA-9C39-1868E7BFB28B}" srcOrd="0" destOrd="0" presId="urn:microsoft.com/office/officeart/2005/8/layout/orgChart1"/>
    <dgm:cxn modelId="{53820902-FEFA-40C6-91C7-A7A21431EC32}" srcId="{249FA646-2962-4542-BC4F-F64819218FCB}" destId="{38371F80-0E39-4AB8-A959-6224C4218EBE}" srcOrd="3" destOrd="0" parTransId="{715F406C-F5A6-4D1B-BA44-E211B23D39C9}" sibTransId="{E3EA1E68-8D93-4DED-A2B5-DAED06194045}"/>
    <dgm:cxn modelId="{A9BE3CFC-3EC9-46F7-8BFD-E9B222C5B93C}" type="presOf" srcId="{249FA646-2962-4542-BC4F-F64819218FCB}" destId="{01C6A665-62ED-4ED0-9B1A-116DE193458D}" srcOrd="0" destOrd="0" presId="urn:microsoft.com/office/officeart/2005/8/layout/orgChart1"/>
    <dgm:cxn modelId="{AB51EF08-1A63-4E8E-8176-52E7C18513EF}" type="presOf" srcId="{D0776870-6F08-4168-98F4-8F10474EE0B8}" destId="{F0697566-1D60-40DB-964B-BB91327D17DA}" srcOrd="1" destOrd="0" presId="urn:microsoft.com/office/officeart/2005/8/layout/orgChart1"/>
    <dgm:cxn modelId="{DFB081E7-9C3E-4235-B28C-089EC3DCE6D7}" type="presOf" srcId="{B6B6EB1C-F8CA-4981-AFFD-591BF7115EB4}" destId="{0A1C319F-4338-46D7-B716-780AAE4DBBB9}" srcOrd="0" destOrd="0" presId="urn:microsoft.com/office/officeart/2005/8/layout/orgChart1"/>
    <dgm:cxn modelId="{F99CB961-F82F-46B4-9CA9-D4AD07F1E19C}" type="presParOf" srcId="{4EADAE41-1103-4923-826C-7C5934590262}" destId="{10E3BB97-76AE-4F56-92DC-2FF07FBE0303}" srcOrd="0" destOrd="0" presId="urn:microsoft.com/office/officeart/2005/8/layout/orgChart1"/>
    <dgm:cxn modelId="{8A31E890-B9C2-4A0E-9428-D215D7DFE94B}" type="presParOf" srcId="{10E3BB97-76AE-4F56-92DC-2FF07FBE0303}" destId="{7530000A-F557-402B-91AB-F0B0C0B31A14}" srcOrd="0" destOrd="0" presId="urn:microsoft.com/office/officeart/2005/8/layout/orgChart1"/>
    <dgm:cxn modelId="{3444593B-E95C-4CE6-8468-4C72F0F9DC0E}" type="presParOf" srcId="{7530000A-F557-402B-91AB-F0B0C0B31A14}" destId="{01C6A665-62ED-4ED0-9B1A-116DE193458D}" srcOrd="0" destOrd="0" presId="urn:microsoft.com/office/officeart/2005/8/layout/orgChart1"/>
    <dgm:cxn modelId="{38C34EEA-5FE2-442D-A33C-0EDD80C82AE6}" type="presParOf" srcId="{7530000A-F557-402B-91AB-F0B0C0B31A14}" destId="{84921380-3AE6-47DC-A10A-52F20041AC55}" srcOrd="1" destOrd="0" presId="urn:microsoft.com/office/officeart/2005/8/layout/orgChart1"/>
    <dgm:cxn modelId="{BE621D79-46AA-48C6-A7A1-11E3CC9728A6}" type="presParOf" srcId="{10E3BB97-76AE-4F56-92DC-2FF07FBE0303}" destId="{A2409054-4D3D-4D2C-9F51-3F19FF6DB68F}" srcOrd="1" destOrd="0" presId="urn:microsoft.com/office/officeart/2005/8/layout/orgChart1"/>
    <dgm:cxn modelId="{9D1F94D5-7A9D-42E3-A2A5-555851D7FAA3}" type="presParOf" srcId="{A2409054-4D3D-4D2C-9F51-3F19FF6DB68F}" destId="{16D1D48E-DA51-41E3-9D27-17E358425082}" srcOrd="0" destOrd="0" presId="urn:microsoft.com/office/officeart/2005/8/layout/orgChart1"/>
    <dgm:cxn modelId="{A5CE397E-234B-40FB-A9EE-E7CE568880EA}" type="presParOf" srcId="{A2409054-4D3D-4D2C-9F51-3F19FF6DB68F}" destId="{E9908227-0CBE-40ED-906D-7574070A1DFE}" srcOrd="1" destOrd="0" presId="urn:microsoft.com/office/officeart/2005/8/layout/orgChart1"/>
    <dgm:cxn modelId="{03F44726-7A15-4BFE-AD59-195231407764}" type="presParOf" srcId="{E9908227-0CBE-40ED-906D-7574070A1DFE}" destId="{DD7DCB85-E122-45F4-9F8C-0EDF3CC95C4B}" srcOrd="0" destOrd="0" presId="urn:microsoft.com/office/officeart/2005/8/layout/orgChart1"/>
    <dgm:cxn modelId="{6888A90E-43F0-462E-9E6A-FAA899AF05A5}" type="presParOf" srcId="{DD7DCB85-E122-45F4-9F8C-0EDF3CC95C4B}" destId="{DB42BBBC-A5EE-4BC2-BAA7-CD134BDAD86C}" srcOrd="0" destOrd="0" presId="urn:microsoft.com/office/officeart/2005/8/layout/orgChart1"/>
    <dgm:cxn modelId="{D8CB0451-381E-433A-9A5E-E05B9AB780E3}" type="presParOf" srcId="{DD7DCB85-E122-45F4-9F8C-0EDF3CC95C4B}" destId="{E7AC9E3C-2D32-45D2-BE4F-833A28633667}" srcOrd="1" destOrd="0" presId="urn:microsoft.com/office/officeart/2005/8/layout/orgChart1"/>
    <dgm:cxn modelId="{1E736E08-708B-48C2-9692-F3438600EE7B}" type="presParOf" srcId="{E9908227-0CBE-40ED-906D-7574070A1DFE}" destId="{E4470718-3D3E-4430-8EDD-D1A79396EBC8}" srcOrd="1" destOrd="0" presId="urn:microsoft.com/office/officeart/2005/8/layout/orgChart1"/>
    <dgm:cxn modelId="{E621A656-C2D4-469F-834E-7BECDDABD723}" type="presParOf" srcId="{E9908227-0CBE-40ED-906D-7574070A1DFE}" destId="{A850A16A-EE4B-4189-9820-8C730CEA89CB}" srcOrd="2" destOrd="0" presId="urn:microsoft.com/office/officeart/2005/8/layout/orgChart1"/>
    <dgm:cxn modelId="{A32DE591-2FE2-4777-9691-7C03393037C5}" type="presParOf" srcId="{A2409054-4D3D-4D2C-9F51-3F19FF6DB68F}" destId="{38161461-CD02-464C-9A4E-478601FEF897}" srcOrd="2" destOrd="0" presId="urn:microsoft.com/office/officeart/2005/8/layout/orgChart1"/>
    <dgm:cxn modelId="{B959776B-BC93-46C4-8896-9108C147F20C}" type="presParOf" srcId="{A2409054-4D3D-4D2C-9F51-3F19FF6DB68F}" destId="{F9CECFC0-99B4-4F37-879A-27E816A443D4}" srcOrd="3" destOrd="0" presId="urn:microsoft.com/office/officeart/2005/8/layout/orgChart1"/>
    <dgm:cxn modelId="{0E539D76-9DE5-4E22-AB12-BE058A25F0F3}" type="presParOf" srcId="{F9CECFC0-99B4-4F37-879A-27E816A443D4}" destId="{B6D35201-0F2F-4733-874F-E045F4B41F83}" srcOrd="0" destOrd="0" presId="urn:microsoft.com/office/officeart/2005/8/layout/orgChart1"/>
    <dgm:cxn modelId="{9F3B9B85-BBC3-4AB2-87DA-B2B32B208168}" type="presParOf" srcId="{B6D35201-0F2F-4733-874F-E045F4B41F83}" destId="{B98BA627-B1A3-4ECC-A1B6-6DC3DCA3D484}" srcOrd="0" destOrd="0" presId="urn:microsoft.com/office/officeart/2005/8/layout/orgChart1"/>
    <dgm:cxn modelId="{9E5CA476-F741-41C9-B6BC-94C2D6267AD0}" type="presParOf" srcId="{B6D35201-0F2F-4733-874F-E045F4B41F83}" destId="{F0697566-1D60-40DB-964B-BB91327D17DA}" srcOrd="1" destOrd="0" presId="urn:microsoft.com/office/officeart/2005/8/layout/orgChart1"/>
    <dgm:cxn modelId="{5A0F2496-615E-4F55-AAF0-9EDB8B3306AF}" type="presParOf" srcId="{F9CECFC0-99B4-4F37-879A-27E816A443D4}" destId="{AB45676F-E7B5-4BBE-84EE-91709331754A}" srcOrd="1" destOrd="0" presId="urn:microsoft.com/office/officeart/2005/8/layout/orgChart1"/>
    <dgm:cxn modelId="{941639BE-B521-42B8-AD7B-74D5D09EE1B9}" type="presParOf" srcId="{F9CECFC0-99B4-4F37-879A-27E816A443D4}" destId="{14D26E63-2108-446D-8E40-476351378484}" srcOrd="2" destOrd="0" presId="urn:microsoft.com/office/officeart/2005/8/layout/orgChart1"/>
    <dgm:cxn modelId="{3630BA8D-1CA1-4ADC-9628-9625E5D2EBC3}" type="presParOf" srcId="{A2409054-4D3D-4D2C-9F51-3F19FF6DB68F}" destId="{B8E5402D-96C4-4E8A-B6F5-81220436FAF9}" srcOrd="4" destOrd="0" presId="urn:microsoft.com/office/officeart/2005/8/layout/orgChart1"/>
    <dgm:cxn modelId="{22E040E1-FD6D-40D3-8FCA-0BFCAC1EE248}" type="presParOf" srcId="{A2409054-4D3D-4D2C-9F51-3F19FF6DB68F}" destId="{FEFA5D60-FB0E-4451-871A-F78E707D0DD8}" srcOrd="5" destOrd="0" presId="urn:microsoft.com/office/officeart/2005/8/layout/orgChart1"/>
    <dgm:cxn modelId="{CF23B98C-8BE1-4D13-B121-0C2176B96D90}" type="presParOf" srcId="{FEFA5D60-FB0E-4451-871A-F78E707D0DD8}" destId="{630C3103-B55B-4E58-B80D-D521DE8C9635}" srcOrd="0" destOrd="0" presId="urn:microsoft.com/office/officeart/2005/8/layout/orgChart1"/>
    <dgm:cxn modelId="{2381EA99-DE0F-430D-A4B2-676EDD7BE545}" type="presParOf" srcId="{630C3103-B55B-4E58-B80D-D521DE8C9635}" destId="{0A1C319F-4338-46D7-B716-780AAE4DBBB9}" srcOrd="0" destOrd="0" presId="urn:microsoft.com/office/officeart/2005/8/layout/orgChart1"/>
    <dgm:cxn modelId="{1E634B43-FD1D-4130-B26E-07949A854E05}" type="presParOf" srcId="{630C3103-B55B-4E58-B80D-D521DE8C9635}" destId="{F0D51009-C326-4AF6-8703-9A69795AE526}" srcOrd="1" destOrd="0" presId="urn:microsoft.com/office/officeart/2005/8/layout/orgChart1"/>
    <dgm:cxn modelId="{ECE9DD8C-8853-480D-9F5A-9E7930FF722F}" type="presParOf" srcId="{FEFA5D60-FB0E-4451-871A-F78E707D0DD8}" destId="{9FDDEA84-1652-4B8D-B5F9-889D57B81D18}" srcOrd="1" destOrd="0" presId="urn:microsoft.com/office/officeart/2005/8/layout/orgChart1"/>
    <dgm:cxn modelId="{C81CE11E-A0E3-40FB-B28B-865D07054E30}" type="presParOf" srcId="{FEFA5D60-FB0E-4451-871A-F78E707D0DD8}" destId="{578FD350-22DE-4FA8-9F9E-1131832439A4}" srcOrd="2" destOrd="0" presId="urn:microsoft.com/office/officeart/2005/8/layout/orgChart1"/>
    <dgm:cxn modelId="{CD309647-761B-4BDC-BD34-517749AD7F75}" type="presParOf" srcId="{A2409054-4D3D-4D2C-9F51-3F19FF6DB68F}" destId="{A1BE2665-A4D1-4322-8598-071B913873FB}" srcOrd="6" destOrd="0" presId="urn:microsoft.com/office/officeart/2005/8/layout/orgChart1"/>
    <dgm:cxn modelId="{10B8F864-EC66-4E87-B07D-5AC3A2BD9B8A}" type="presParOf" srcId="{A2409054-4D3D-4D2C-9F51-3F19FF6DB68F}" destId="{48B34FA6-6321-4147-B27B-433F13A53A00}" srcOrd="7" destOrd="0" presId="urn:microsoft.com/office/officeart/2005/8/layout/orgChart1"/>
    <dgm:cxn modelId="{BE2B0864-9427-42D0-AB44-C0D9A48BAC11}" type="presParOf" srcId="{48B34FA6-6321-4147-B27B-433F13A53A00}" destId="{435B04D8-7274-4522-934A-F3CC9DDA7CD8}" srcOrd="0" destOrd="0" presId="urn:microsoft.com/office/officeart/2005/8/layout/orgChart1"/>
    <dgm:cxn modelId="{BC4E683E-57A4-42C7-96DA-157A143D8237}" type="presParOf" srcId="{435B04D8-7274-4522-934A-F3CC9DDA7CD8}" destId="{E59C70BB-F4E9-46CA-9C39-1868E7BFB28B}" srcOrd="0" destOrd="0" presId="urn:microsoft.com/office/officeart/2005/8/layout/orgChart1"/>
    <dgm:cxn modelId="{14457353-23C6-4806-83D0-BD0D00B3C3BE}" type="presParOf" srcId="{435B04D8-7274-4522-934A-F3CC9DDA7CD8}" destId="{692ABA0E-7330-4D58-8E58-4BC9A194D9F8}" srcOrd="1" destOrd="0" presId="urn:microsoft.com/office/officeart/2005/8/layout/orgChart1"/>
    <dgm:cxn modelId="{180E165D-4E77-4E41-A159-E190A5017D6A}" type="presParOf" srcId="{48B34FA6-6321-4147-B27B-433F13A53A00}" destId="{B33E3851-3423-4A7D-B974-DFA1AA1C8A47}" srcOrd="1" destOrd="0" presId="urn:microsoft.com/office/officeart/2005/8/layout/orgChart1"/>
    <dgm:cxn modelId="{73AE472E-ED36-4F2A-9EC0-42F717104C9B}" type="presParOf" srcId="{48B34FA6-6321-4147-B27B-433F13A53A00}" destId="{5AA84148-573B-44C3-AE67-442EF08F2B9C}" srcOrd="2" destOrd="0" presId="urn:microsoft.com/office/officeart/2005/8/layout/orgChart1"/>
    <dgm:cxn modelId="{530A6C47-340B-4EB4-8670-616F47C2D30F}" type="presParOf" srcId="{10E3BB97-76AE-4F56-92DC-2FF07FBE0303}" destId="{532D2468-0BDF-456E-B535-D2D3CAF32014}" srcOrd="2" destOrd="0" presId="urn:microsoft.com/office/officeart/2005/8/layout/orgChart1"/>
    <dgm:cxn modelId="{741AFC6B-8CAC-452E-9E09-0D9C90DC8A79}" type="presParOf" srcId="{4EADAE41-1103-4923-826C-7C5934590262}" destId="{410C03E0-4A93-4DE3-8986-EAB472EEC237}" srcOrd="1" destOrd="0" presId="urn:microsoft.com/office/officeart/2005/8/layout/orgChart1"/>
    <dgm:cxn modelId="{4C77216C-694B-4214-91A9-8D513E6A9CBA}" type="presParOf" srcId="{410C03E0-4A93-4DE3-8986-EAB472EEC237}" destId="{AB42A35F-A93D-4045-AEC3-DB615ACB197B}" srcOrd="0" destOrd="0" presId="urn:microsoft.com/office/officeart/2005/8/layout/orgChart1"/>
    <dgm:cxn modelId="{B4B8A8FB-F101-437D-85F7-A8BF88E9B411}" type="presParOf" srcId="{AB42A35F-A93D-4045-AEC3-DB615ACB197B}" destId="{9A421047-4408-4873-B195-E097E0D58A25}" srcOrd="0" destOrd="0" presId="urn:microsoft.com/office/officeart/2005/8/layout/orgChart1"/>
    <dgm:cxn modelId="{3B8D0305-4224-4CCB-B661-7098E662A897}" type="presParOf" srcId="{AB42A35F-A93D-4045-AEC3-DB615ACB197B}" destId="{33749951-6C83-4E0E-BFAD-F82FA25242D9}" srcOrd="1" destOrd="0" presId="urn:microsoft.com/office/officeart/2005/8/layout/orgChart1"/>
    <dgm:cxn modelId="{37A2CAC9-9FAE-433D-9A32-7F4AF3A75679}" type="presParOf" srcId="{410C03E0-4A93-4DE3-8986-EAB472EEC237}" destId="{38905196-7A19-4621-8FFF-615D18C5A5BD}" srcOrd="1" destOrd="0" presId="urn:microsoft.com/office/officeart/2005/8/layout/orgChart1"/>
    <dgm:cxn modelId="{70B2574F-E4CF-44F3-9400-5812F1D1AF9E}" type="presParOf" srcId="{410C03E0-4A93-4DE3-8986-EAB472EEC237}" destId="{30C5B80C-D819-4E91-A54A-F6D1904C1B1B}" srcOrd="2" destOrd="0" presId="urn:microsoft.com/office/officeart/2005/8/layout/orgChart1"/>
  </dgm:cxnLst>
  <dgm:bg>
    <a:solidFill>
      <a:schemeClr val="accent6">
        <a:lumMod val="40000"/>
        <a:lumOff val="60000"/>
        <a:alpha val="37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369FBE-BFBB-464D-AB1A-C071E5693F91}" type="doc">
      <dgm:prSet loTypeId="urn:microsoft.com/office/officeart/2005/8/layout/orgChart1" loCatId="hierarchy" qsTypeId="urn:microsoft.com/office/officeart/2005/8/quickstyle/3d6" qsCatId="3D" csTypeId="urn:microsoft.com/office/officeart/2005/8/colors/accent2_1" csCatId="accent2" phldr="1"/>
      <dgm:spPr/>
      <dgm:t>
        <a:bodyPr/>
        <a:lstStyle/>
        <a:p>
          <a:endParaRPr lang="it-IT"/>
        </a:p>
      </dgm:t>
    </dgm:pt>
    <dgm:pt modelId="{249FA646-2962-4542-BC4F-F64819218FC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400" b="1" i="0" u="none" strike="noStrike" cap="none" normalizeH="0" baseline="0" dirty="0" smtClean="0">
            <a:ln/>
            <a:solidFill>
              <a:srgbClr val="FFFF99"/>
            </a:solidFill>
            <a:effectLst/>
            <a:latin typeface="Arial" charset="0"/>
          </a:endParaRPr>
        </a:p>
      </dgm:t>
    </dgm:pt>
    <dgm:pt modelId="{6D07C3A3-21A4-4E72-8C7F-DBE20BF31CFF}" type="parTrans" cxnId="{AB91B28A-C883-4972-90D4-D716447659C9}">
      <dgm:prSet/>
      <dgm:spPr/>
      <dgm:t>
        <a:bodyPr/>
        <a:lstStyle/>
        <a:p>
          <a:endParaRPr lang="it-IT"/>
        </a:p>
      </dgm:t>
    </dgm:pt>
    <dgm:pt modelId="{99C5A8C3-9DE8-4703-996E-D71C52BC858E}" type="sibTrans" cxnId="{AB91B28A-C883-4972-90D4-D716447659C9}">
      <dgm:prSet/>
      <dgm:spPr/>
      <dgm:t>
        <a:bodyPr/>
        <a:lstStyle/>
        <a:p>
          <a:endParaRPr lang="it-IT"/>
        </a:p>
      </dgm:t>
    </dgm:pt>
    <dgm:pt modelId="{4B065F58-5806-432D-B858-317062E37856}">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smtClean="0">
              <a:ln/>
              <a:effectLst/>
              <a:latin typeface="Arial" charset="0"/>
            </a:rPr>
            <a:t>1</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effectLst/>
              <a:latin typeface="Arial" charset="0"/>
            </a:rPr>
            <a:t>ATTIVITA’ DI</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effectLst/>
              <a:latin typeface="Arial" charset="0"/>
            </a:rPr>
            <a:t>EDUCAZIONE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smtClean="0">
              <a:ln/>
              <a:effectLst/>
              <a:latin typeface="Arial" charset="0"/>
            </a:rPr>
            <a:t>AMBIENTALE</a:t>
          </a:r>
        </a:p>
      </dgm:t>
    </dgm:pt>
    <dgm:pt modelId="{9A7689A8-3031-4370-A65A-5C869516A72A}" type="parTrans" cxnId="{43881BE4-BDB3-4515-8AC6-EF03DEAD1AF7}">
      <dgm:prSet/>
      <dgm:spPr/>
      <dgm:t>
        <a:bodyPr/>
        <a:lstStyle/>
        <a:p>
          <a:endParaRPr lang="it-IT" sz="2400">
            <a:solidFill>
              <a:srgbClr val="FF0000"/>
            </a:solidFill>
          </a:endParaRPr>
        </a:p>
      </dgm:t>
    </dgm:pt>
    <dgm:pt modelId="{5211595B-99BE-4067-AC23-9DE0CD5FE5FD}" type="sibTrans" cxnId="{43881BE4-BDB3-4515-8AC6-EF03DEAD1AF7}">
      <dgm:prSet/>
      <dgm:spPr/>
      <dgm:t>
        <a:bodyPr/>
        <a:lstStyle/>
        <a:p>
          <a:endParaRPr lang="it-IT"/>
        </a:p>
      </dgm:t>
    </dgm:pt>
    <dgm:pt modelId="{D0776870-6F08-4168-98F4-8F10474EE0B8}">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smtClean="0">
              <a:ln/>
              <a:effectLst/>
              <a:latin typeface="Arial" charset="0"/>
            </a:rPr>
            <a:t>2</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effectLst/>
              <a:latin typeface="Arial" charset="0"/>
            </a:rPr>
            <a:t>ATTIVITA’ DI</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effectLst/>
              <a:latin typeface="Arial" charset="0"/>
            </a:rPr>
            <a:t>EDUCAZIONE</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effectLst/>
              <a:latin typeface="Arial" charset="0"/>
            </a:rPr>
            <a:t>MOTORIA</a:t>
          </a:r>
          <a:endParaRPr kumimoji="0" lang="it-IT" sz="1800" b="1" i="0" u="none" strike="noStrike" cap="none" normalizeH="0" baseline="0" dirty="0" smtClean="0">
            <a:ln/>
            <a:effectLst/>
            <a:latin typeface="Arial" charset="0"/>
          </a:endParaRPr>
        </a:p>
      </dgm:t>
    </dgm:pt>
    <dgm:pt modelId="{63B44623-FD09-4482-92F6-04D5F7C7EF2D}" type="parTrans" cxnId="{5EB40DDB-6A5F-414D-B3C0-047A8488782C}">
      <dgm:prSet/>
      <dgm:spPr/>
      <dgm:t>
        <a:bodyPr/>
        <a:lstStyle/>
        <a:p>
          <a:endParaRPr lang="it-IT"/>
        </a:p>
      </dgm:t>
    </dgm:pt>
    <dgm:pt modelId="{8E984FEE-27AE-47BD-8E41-20B257FB0346}" type="sibTrans" cxnId="{5EB40DDB-6A5F-414D-B3C0-047A8488782C}">
      <dgm:prSet/>
      <dgm:spPr/>
      <dgm:t>
        <a:bodyPr/>
        <a:lstStyle/>
        <a:p>
          <a:endParaRPr lang="it-IT"/>
        </a:p>
      </dgm:t>
    </dgm:pt>
    <dgm:pt modelId="{B6B6EB1C-F8CA-4981-AFFD-591BF7115EB4}">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smtClean="0">
              <a:ln/>
              <a:effectLst/>
              <a:latin typeface="Arial" charset="0"/>
            </a:rPr>
            <a:t>3</a:t>
          </a:r>
          <a:endParaRPr kumimoji="0" lang="it-IT" sz="1800" b="1" i="0" u="none" strike="noStrike" cap="none" normalizeH="0" baseline="0" smtClean="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effectLst/>
              <a:latin typeface="Arial" charset="0"/>
            </a:rPr>
            <a:t>ATTIVITA’ DI</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effectLst/>
              <a:latin typeface="Arial" charset="0"/>
            </a:rPr>
            <a:t>EDUCAZIONE</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effectLst/>
              <a:latin typeface="Arial" charset="0"/>
            </a:rPr>
            <a:t>ALLA SICUREZZA</a:t>
          </a:r>
          <a:endParaRPr kumimoji="0" lang="it-IT" sz="1800" b="1" i="0" u="none" strike="noStrike" cap="none" normalizeH="0" baseline="0" dirty="0" smtClean="0">
            <a:ln/>
            <a:effectLst/>
            <a:latin typeface="Arial" charset="0"/>
          </a:endParaRPr>
        </a:p>
      </dgm:t>
    </dgm:pt>
    <dgm:pt modelId="{0B120A24-22E1-4A30-B440-868CF7B042D1}" type="parTrans" cxnId="{662B97B5-CC74-43BC-AA70-2BBD40881117}">
      <dgm:prSet/>
      <dgm:spPr/>
      <dgm:t>
        <a:bodyPr/>
        <a:lstStyle/>
        <a:p>
          <a:endParaRPr lang="it-IT"/>
        </a:p>
      </dgm:t>
    </dgm:pt>
    <dgm:pt modelId="{E8B64F23-7028-4BDB-8F6C-F3C4CC5DC185}" type="sibTrans" cxnId="{662B97B5-CC74-43BC-AA70-2BBD40881117}">
      <dgm:prSet/>
      <dgm:spPr/>
      <dgm:t>
        <a:bodyPr/>
        <a:lstStyle/>
        <a:p>
          <a:endParaRPr lang="it-IT"/>
        </a:p>
      </dgm:t>
    </dgm:pt>
    <dgm:pt modelId="{38371F80-0E39-4AB8-A959-6224C4218EBE}">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1" i="0" u="none" strike="noStrike" cap="none" normalizeH="0" baseline="0" smtClean="0">
              <a:ln/>
              <a:effectLst/>
              <a:latin typeface="Bahnschrift SemiBold SemiConden" panose="020B0502040204020203" pitchFamily="34" charset="0"/>
            </a:rPr>
            <a:t>CIRCOLARE</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1" i="0" u="none" strike="noStrike" cap="none" normalizeH="0" baseline="0" smtClean="0">
              <a:ln/>
              <a:effectLst/>
              <a:latin typeface="Bahnschrift SemiBold SemiConden" panose="020B0502040204020203" pitchFamily="34" charset="0"/>
            </a:rPr>
            <a:t>DIVULGATIVA</a:t>
          </a:r>
          <a:endParaRPr kumimoji="0" lang="it-IT" sz="2000" b="1" i="0" u="none" strike="noStrike" cap="none" normalizeH="0" baseline="0" dirty="0" smtClean="0">
            <a:ln/>
            <a:effectLst/>
            <a:latin typeface="Bahnschrift SemiBold SemiConden" panose="020B0502040204020203" pitchFamily="34" charset="0"/>
          </a:endParaRPr>
        </a:p>
      </dgm:t>
    </dgm:pt>
    <dgm:pt modelId="{715F406C-F5A6-4D1B-BA44-E211B23D39C9}" type="parTrans" cxnId="{53820902-FEFA-40C6-91C7-A7A21431EC32}">
      <dgm:prSet/>
      <dgm:spPr/>
      <dgm:t>
        <a:bodyPr/>
        <a:lstStyle/>
        <a:p>
          <a:endParaRPr lang="it-IT"/>
        </a:p>
      </dgm:t>
    </dgm:pt>
    <dgm:pt modelId="{E3EA1E68-8D93-4DED-A2B5-DAED06194045}" type="sibTrans" cxnId="{53820902-FEFA-40C6-91C7-A7A21431EC32}">
      <dgm:prSet/>
      <dgm:spPr/>
      <dgm:t>
        <a:bodyPr/>
        <a:lstStyle/>
        <a:p>
          <a:endParaRPr lang="it-IT"/>
        </a:p>
      </dgm:t>
    </dgm:pt>
    <dgm:pt modelId="{198F98CA-B336-426D-8384-AC3BC2AB8AEB}">
      <dgm:prSet custT="1"/>
      <dgm:spPr/>
      <dgm:t>
        <a:bodyPr/>
        <a:lstStyle/>
        <a:p>
          <a:pPr marR="0" rtl="0" eaLnBrk="1" fontAlgn="base" latinLnBrk="0" hangingPunct="1">
            <a:buClrTx/>
            <a:buSzTx/>
            <a:buFontTx/>
            <a:tabLst/>
          </a:pPr>
          <a:r>
            <a:rPr kumimoji="0" lang="it-IT" sz="1800" b="1" i="0" u="none" strike="noStrike" cap="none" normalizeH="0" baseline="0" smtClean="0">
              <a:ln/>
              <a:effectLst/>
              <a:latin typeface="Arial" charset="0"/>
            </a:rPr>
            <a:t>4</a:t>
          </a:r>
        </a:p>
        <a:p>
          <a:pPr marR="0" rtl="0" eaLnBrk="1" fontAlgn="base" latinLnBrk="0" hangingPunct="1">
            <a:buClrTx/>
            <a:buSzTx/>
            <a:buFontTx/>
            <a:tabLst/>
          </a:pPr>
          <a:r>
            <a:rPr kumimoji="0" lang="it-IT" sz="1800" b="1" i="0" u="none" strike="noStrike" cap="none" normalizeH="0" baseline="0" smtClean="0">
              <a:ln/>
              <a:effectLst/>
              <a:latin typeface="Arial" charset="0"/>
            </a:rPr>
            <a:t>ATTIVITA’ DI</a:t>
          </a:r>
        </a:p>
        <a:p>
          <a:pPr marR="0" rtl="0" eaLnBrk="1" fontAlgn="base" latinLnBrk="0" hangingPunct="1">
            <a:buClrTx/>
            <a:buSzTx/>
            <a:buFontTx/>
            <a:tabLst/>
          </a:pPr>
          <a:r>
            <a:rPr kumimoji="0" lang="it-IT" sz="1800" b="1" i="0" u="none" strike="noStrike" cap="none" normalizeH="0" baseline="0" smtClean="0">
              <a:ln/>
              <a:effectLst/>
              <a:latin typeface="Arial" charset="0"/>
            </a:rPr>
            <a:t>ALTERNANZA </a:t>
          </a:r>
        </a:p>
        <a:p>
          <a:pPr marR="0" rtl="0" eaLnBrk="1" fontAlgn="base" latinLnBrk="0" hangingPunct="1">
            <a:buClrTx/>
            <a:buSzTx/>
            <a:buFontTx/>
            <a:tabLst/>
          </a:pPr>
          <a:r>
            <a:rPr kumimoji="0" lang="it-IT" sz="1800" b="1" i="0" u="none" strike="noStrike" cap="none" normalizeH="0" baseline="0" smtClean="0">
              <a:ln/>
              <a:effectLst/>
              <a:latin typeface="Arial" charset="0"/>
            </a:rPr>
            <a:t>SCUOLA-LAVORO</a:t>
          </a:r>
          <a:endParaRPr kumimoji="0" lang="it-IT" sz="1800" b="1" i="0" u="none" strike="noStrike" cap="none" normalizeH="0" baseline="0" dirty="0" smtClean="0">
            <a:ln/>
            <a:effectLst/>
            <a:latin typeface="Arial" charset="0"/>
          </a:endParaRPr>
        </a:p>
      </dgm:t>
    </dgm:pt>
    <dgm:pt modelId="{80AAB59E-3133-4EAC-B634-EBCF31FC0247}" type="parTrans" cxnId="{8A3852BB-AE2D-4F52-BC69-6B8DF14AF2DF}">
      <dgm:prSet/>
      <dgm:spPr/>
      <dgm:t>
        <a:bodyPr/>
        <a:lstStyle/>
        <a:p>
          <a:endParaRPr lang="it-IT"/>
        </a:p>
      </dgm:t>
    </dgm:pt>
    <dgm:pt modelId="{0D946839-7000-468D-A535-7AFF0EFAF123}" type="sibTrans" cxnId="{8A3852BB-AE2D-4F52-BC69-6B8DF14AF2DF}">
      <dgm:prSet/>
      <dgm:spPr/>
      <dgm:t>
        <a:bodyPr/>
        <a:lstStyle/>
        <a:p>
          <a:endParaRPr lang="it-IT"/>
        </a:p>
      </dgm:t>
    </dgm:pt>
    <dgm:pt modelId="{4EADAE41-1103-4923-826C-7C5934590262}" type="pres">
      <dgm:prSet presAssocID="{8D369FBE-BFBB-464D-AB1A-C071E5693F91}" presName="hierChild1" presStyleCnt="0">
        <dgm:presLayoutVars>
          <dgm:orgChart val="1"/>
          <dgm:chPref val="1"/>
          <dgm:dir/>
          <dgm:animOne val="branch"/>
          <dgm:animLvl val="lvl"/>
          <dgm:resizeHandles/>
        </dgm:presLayoutVars>
      </dgm:prSet>
      <dgm:spPr/>
      <dgm:t>
        <a:bodyPr/>
        <a:lstStyle/>
        <a:p>
          <a:endParaRPr lang="it-IT"/>
        </a:p>
      </dgm:t>
    </dgm:pt>
    <dgm:pt modelId="{10E3BB97-76AE-4F56-92DC-2FF07FBE0303}" type="pres">
      <dgm:prSet presAssocID="{249FA646-2962-4542-BC4F-F64819218FCB}" presName="hierRoot1" presStyleCnt="0">
        <dgm:presLayoutVars>
          <dgm:hierBranch/>
        </dgm:presLayoutVars>
      </dgm:prSet>
      <dgm:spPr/>
      <dgm:t>
        <a:bodyPr/>
        <a:lstStyle/>
        <a:p>
          <a:endParaRPr lang="it-IT"/>
        </a:p>
      </dgm:t>
    </dgm:pt>
    <dgm:pt modelId="{7530000A-F557-402B-91AB-F0B0C0B31A14}" type="pres">
      <dgm:prSet presAssocID="{249FA646-2962-4542-BC4F-F64819218FCB}" presName="rootComposite1" presStyleCnt="0"/>
      <dgm:spPr/>
      <dgm:t>
        <a:bodyPr/>
        <a:lstStyle/>
        <a:p>
          <a:endParaRPr lang="it-IT"/>
        </a:p>
      </dgm:t>
    </dgm:pt>
    <dgm:pt modelId="{01C6A665-62ED-4ED0-9B1A-116DE193458D}" type="pres">
      <dgm:prSet presAssocID="{249FA646-2962-4542-BC4F-F64819218FCB}" presName="rootText1" presStyleLbl="node0" presStyleIdx="0" presStyleCnt="2" custScaleX="143176" custScaleY="270632">
        <dgm:presLayoutVars>
          <dgm:chPref val="3"/>
        </dgm:presLayoutVars>
      </dgm:prSet>
      <dgm:spPr/>
      <dgm:t>
        <a:bodyPr/>
        <a:lstStyle/>
        <a:p>
          <a:endParaRPr lang="it-IT"/>
        </a:p>
      </dgm:t>
    </dgm:pt>
    <dgm:pt modelId="{84921380-3AE6-47DC-A10A-52F20041AC55}" type="pres">
      <dgm:prSet presAssocID="{249FA646-2962-4542-BC4F-F64819218FCB}" presName="rootConnector1" presStyleLbl="node1" presStyleIdx="0" presStyleCnt="0"/>
      <dgm:spPr/>
      <dgm:t>
        <a:bodyPr/>
        <a:lstStyle/>
        <a:p>
          <a:endParaRPr lang="it-IT"/>
        </a:p>
      </dgm:t>
    </dgm:pt>
    <dgm:pt modelId="{A2409054-4D3D-4D2C-9F51-3F19FF6DB68F}" type="pres">
      <dgm:prSet presAssocID="{249FA646-2962-4542-BC4F-F64819218FCB}" presName="hierChild2" presStyleCnt="0"/>
      <dgm:spPr/>
      <dgm:t>
        <a:bodyPr/>
        <a:lstStyle/>
        <a:p>
          <a:endParaRPr lang="it-IT"/>
        </a:p>
      </dgm:t>
    </dgm:pt>
    <dgm:pt modelId="{16D1D48E-DA51-41E3-9D27-17E358425082}" type="pres">
      <dgm:prSet presAssocID="{9A7689A8-3031-4370-A65A-5C869516A72A}" presName="Name35" presStyleLbl="parChTrans1D2" presStyleIdx="0" presStyleCnt="4"/>
      <dgm:spPr/>
      <dgm:t>
        <a:bodyPr/>
        <a:lstStyle/>
        <a:p>
          <a:endParaRPr lang="it-IT"/>
        </a:p>
      </dgm:t>
    </dgm:pt>
    <dgm:pt modelId="{E9908227-0CBE-40ED-906D-7574070A1DFE}" type="pres">
      <dgm:prSet presAssocID="{4B065F58-5806-432D-B858-317062E37856}" presName="hierRoot2" presStyleCnt="0">
        <dgm:presLayoutVars>
          <dgm:hierBranch/>
        </dgm:presLayoutVars>
      </dgm:prSet>
      <dgm:spPr/>
      <dgm:t>
        <a:bodyPr/>
        <a:lstStyle/>
        <a:p>
          <a:endParaRPr lang="it-IT"/>
        </a:p>
      </dgm:t>
    </dgm:pt>
    <dgm:pt modelId="{DD7DCB85-E122-45F4-9F8C-0EDF3CC95C4B}" type="pres">
      <dgm:prSet presAssocID="{4B065F58-5806-432D-B858-317062E37856}" presName="rootComposite" presStyleCnt="0"/>
      <dgm:spPr/>
      <dgm:t>
        <a:bodyPr/>
        <a:lstStyle/>
        <a:p>
          <a:endParaRPr lang="it-IT"/>
        </a:p>
      </dgm:t>
    </dgm:pt>
    <dgm:pt modelId="{DB42BBBC-A5EE-4BC2-BAA7-CD134BDAD86C}" type="pres">
      <dgm:prSet presAssocID="{4B065F58-5806-432D-B858-317062E37856}" presName="rootText" presStyleLbl="node2" presStyleIdx="0" presStyleCnt="4" custScaleX="106836" custScaleY="169117">
        <dgm:presLayoutVars>
          <dgm:chPref val="3"/>
        </dgm:presLayoutVars>
      </dgm:prSet>
      <dgm:spPr/>
      <dgm:t>
        <a:bodyPr/>
        <a:lstStyle/>
        <a:p>
          <a:endParaRPr lang="it-IT"/>
        </a:p>
      </dgm:t>
    </dgm:pt>
    <dgm:pt modelId="{E7AC9E3C-2D32-45D2-BE4F-833A28633667}" type="pres">
      <dgm:prSet presAssocID="{4B065F58-5806-432D-B858-317062E37856}" presName="rootConnector" presStyleLbl="node2" presStyleIdx="0" presStyleCnt="4"/>
      <dgm:spPr/>
      <dgm:t>
        <a:bodyPr/>
        <a:lstStyle/>
        <a:p>
          <a:endParaRPr lang="it-IT"/>
        </a:p>
      </dgm:t>
    </dgm:pt>
    <dgm:pt modelId="{E4470718-3D3E-4430-8EDD-D1A79396EBC8}" type="pres">
      <dgm:prSet presAssocID="{4B065F58-5806-432D-B858-317062E37856}" presName="hierChild4" presStyleCnt="0"/>
      <dgm:spPr/>
      <dgm:t>
        <a:bodyPr/>
        <a:lstStyle/>
        <a:p>
          <a:endParaRPr lang="it-IT"/>
        </a:p>
      </dgm:t>
    </dgm:pt>
    <dgm:pt modelId="{A850A16A-EE4B-4189-9820-8C730CEA89CB}" type="pres">
      <dgm:prSet presAssocID="{4B065F58-5806-432D-B858-317062E37856}" presName="hierChild5" presStyleCnt="0"/>
      <dgm:spPr/>
      <dgm:t>
        <a:bodyPr/>
        <a:lstStyle/>
        <a:p>
          <a:endParaRPr lang="it-IT"/>
        </a:p>
      </dgm:t>
    </dgm:pt>
    <dgm:pt modelId="{38161461-CD02-464C-9A4E-478601FEF897}" type="pres">
      <dgm:prSet presAssocID="{63B44623-FD09-4482-92F6-04D5F7C7EF2D}" presName="Name35" presStyleLbl="parChTrans1D2" presStyleIdx="1" presStyleCnt="4"/>
      <dgm:spPr/>
      <dgm:t>
        <a:bodyPr/>
        <a:lstStyle/>
        <a:p>
          <a:endParaRPr lang="it-IT"/>
        </a:p>
      </dgm:t>
    </dgm:pt>
    <dgm:pt modelId="{F9CECFC0-99B4-4F37-879A-27E816A443D4}" type="pres">
      <dgm:prSet presAssocID="{D0776870-6F08-4168-98F4-8F10474EE0B8}" presName="hierRoot2" presStyleCnt="0">
        <dgm:presLayoutVars>
          <dgm:hierBranch/>
        </dgm:presLayoutVars>
      </dgm:prSet>
      <dgm:spPr/>
      <dgm:t>
        <a:bodyPr/>
        <a:lstStyle/>
        <a:p>
          <a:endParaRPr lang="it-IT"/>
        </a:p>
      </dgm:t>
    </dgm:pt>
    <dgm:pt modelId="{B6D35201-0F2F-4733-874F-E045F4B41F83}" type="pres">
      <dgm:prSet presAssocID="{D0776870-6F08-4168-98F4-8F10474EE0B8}" presName="rootComposite" presStyleCnt="0"/>
      <dgm:spPr/>
      <dgm:t>
        <a:bodyPr/>
        <a:lstStyle/>
        <a:p>
          <a:endParaRPr lang="it-IT"/>
        </a:p>
      </dgm:t>
    </dgm:pt>
    <dgm:pt modelId="{B98BA627-B1A3-4ECC-A1B6-6DC3DCA3D484}" type="pres">
      <dgm:prSet presAssocID="{D0776870-6F08-4168-98F4-8F10474EE0B8}" presName="rootText" presStyleLbl="node2" presStyleIdx="1" presStyleCnt="4" custScaleX="125024" custScaleY="166418" custLinFactNeighborX="-7488" custLinFactNeighborY="1863">
        <dgm:presLayoutVars>
          <dgm:chPref val="3"/>
        </dgm:presLayoutVars>
      </dgm:prSet>
      <dgm:spPr/>
      <dgm:t>
        <a:bodyPr/>
        <a:lstStyle/>
        <a:p>
          <a:endParaRPr lang="it-IT"/>
        </a:p>
      </dgm:t>
    </dgm:pt>
    <dgm:pt modelId="{F0697566-1D60-40DB-964B-BB91327D17DA}" type="pres">
      <dgm:prSet presAssocID="{D0776870-6F08-4168-98F4-8F10474EE0B8}" presName="rootConnector" presStyleLbl="node2" presStyleIdx="1" presStyleCnt="4"/>
      <dgm:spPr/>
      <dgm:t>
        <a:bodyPr/>
        <a:lstStyle/>
        <a:p>
          <a:endParaRPr lang="it-IT"/>
        </a:p>
      </dgm:t>
    </dgm:pt>
    <dgm:pt modelId="{AB45676F-E7B5-4BBE-84EE-91709331754A}" type="pres">
      <dgm:prSet presAssocID="{D0776870-6F08-4168-98F4-8F10474EE0B8}" presName="hierChild4" presStyleCnt="0"/>
      <dgm:spPr/>
      <dgm:t>
        <a:bodyPr/>
        <a:lstStyle/>
        <a:p>
          <a:endParaRPr lang="it-IT"/>
        </a:p>
      </dgm:t>
    </dgm:pt>
    <dgm:pt modelId="{14D26E63-2108-446D-8E40-476351378484}" type="pres">
      <dgm:prSet presAssocID="{D0776870-6F08-4168-98F4-8F10474EE0B8}" presName="hierChild5" presStyleCnt="0"/>
      <dgm:spPr/>
      <dgm:t>
        <a:bodyPr/>
        <a:lstStyle/>
        <a:p>
          <a:endParaRPr lang="it-IT"/>
        </a:p>
      </dgm:t>
    </dgm:pt>
    <dgm:pt modelId="{B8E5402D-96C4-4E8A-B6F5-81220436FAF9}" type="pres">
      <dgm:prSet presAssocID="{0B120A24-22E1-4A30-B440-868CF7B042D1}" presName="Name35" presStyleLbl="parChTrans1D2" presStyleIdx="2" presStyleCnt="4"/>
      <dgm:spPr/>
      <dgm:t>
        <a:bodyPr/>
        <a:lstStyle/>
        <a:p>
          <a:endParaRPr lang="it-IT"/>
        </a:p>
      </dgm:t>
    </dgm:pt>
    <dgm:pt modelId="{FEFA5D60-FB0E-4451-871A-F78E707D0DD8}" type="pres">
      <dgm:prSet presAssocID="{B6B6EB1C-F8CA-4981-AFFD-591BF7115EB4}" presName="hierRoot2" presStyleCnt="0">
        <dgm:presLayoutVars>
          <dgm:hierBranch/>
        </dgm:presLayoutVars>
      </dgm:prSet>
      <dgm:spPr/>
      <dgm:t>
        <a:bodyPr/>
        <a:lstStyle/>
        <a:p>
          <a:endParaRPr lang="it-IT"/>
        </a:p>
      </dgm:t>
    </dgm:pt>
    <dgm:pt modelId="{630C3103-B55B-4E58-B80D-D521DE8C9635}" type="pres">
      <dgm:prSet presAssocID="{B6B6EB1C-F8CA-4981-AFFD-591BF7115EB4}" presName="rootComposite" presStyleCnt="0"/>
      <dgm:spPr/>
      <dgm:t>
        <a:bodyPr/>
        <a:lstStyle/>
        <a:p>
          <a:endParaRPr lang="it-IT"/>
        </a:p>
      </dgm:t>
    </dgm:pt>
    <dgm:pt modelId="{0A1C319F-4338-46D7-B716-780AAE4DBBB9}" type="pres">
      <dgm:prSet presAssocID="{B6B6EB1C-F8CA-4981-AFFD-591BF7115EB4}" presName="rootText" presStyleLbl="node2" presStyleIdx="2" presStyleCnt="4" custScaleX="133220" custScaleY="164881" custLinFactNeighborX="-17899" custLinFactNeighborY="1863">
        <dgm:presLayoutVars>
          <dgm:chPref val="3"/>
        </dgm:presLayoutVars>
      </dgm:prSet>
      <dgm:spPr/>
      <dgm:t>
        <a:bodyPr/>
        <a:lstStyle/>
        <a:p>
          <a:endParaRPr lang="it-IT"/>
        </a:p>
      </dgm:t>
    </dgm:pt>
    <dgm:pt modelId="{F0D51009-C326-4AF6-8703-9A69795AE526}" type="pres">
      <dgm:prSet presAssocID="{B6B6EB1C-F8CA-4981-AFFD-591BF7115EB4}" presName="rootConnector" presStyleLbl="node2" presStyleIdx="2" presStyleCnt="4"/>
      <dgm:spPr/>
      <dgm:t>
        <a:bodyPr/>
        <a:lstStyle/>
        <a:p>
          <a:endParaRPr lang="it-IT"/>
        </a:p>
      </dgm:t>
    </dgm:pt>
    <dgm:pt modelId="{9FDDEA84-1652-4B8D-B5F9-889D57B81D18}" type="pres">
      <dgm:prSet presAssocID="{B6B6EB1C-F8CA-4981-AFFD-591BF7115EB4}" presName="hierChild4" presStyleCnt="0"/>
      <dgm:spPr/>
      <dgm:t>
        <a:bodyPr/>
        <a:lstStyle/>
        <a:p>
          <a:endParaRPr lang="it-IT"/>
        </a:p>
      </dgm:t>
    </dgm:pt>
    <dgm:pt modelId="{578FD350-22DE-4FA8-9F9E-1131832439A4}" type="pres">
      <dgm:prSet presAssocID="{B6B6EB1C-F8CA-4981-AFFD-591BF7115EB4}" presName="hierChild5" presStyleCnt="0"/>
      <dgm:spPr/>
      <dgm:t>
        <a:bodyPr/>
        <a:lstStyle/>
        <a:p>
          <a:endParaRPr lang="it-IT"/>
        </a:p>
      </dgm:t>
    </dgm:pt>
    <dgm:pt modelId="{A1BE2665-A4D1-4322-8598-071B913873FB}" type="pres">
      <dgm:prSet presAssocID="{715F406C-F5A6-4D1B-BA44-E211B23D39C9}" presName="Name35" presStyleLbl="parChTrans1D2" presStyleIdx="3" presStyleCnt="4"/>
      <dgm:spPr/>
      <dgm:t>
        <a:bodyPr/>
        <a:lstStyle/>
        <a:p>
          <a:endParaRPr lang="it-IT"/>
        </a:p>
      </dgm:t>
    </dgm:pt>
    <dgm:pt modelId="{48B34FA6-6321-4147-B27B-433F13A53A00}" type="pres">
      <dgm:prSet presAssocID="{38371F80-0E39-4AB8-A959-6224C4218EBE}" presName="hierRoot2" presStyleCnt="0">
        <dgm:presLayoutVars>
          <dgm:hierBranch/>
        </dgm:presLayoutVars>
      </dgm:prSet>
      <dgm:spPr/>
      <dgm:t>
        <a:bodyPr/>
        <a:lstStyle/>
        <a:p>
          <a:endParaRPr lang="it-IT"/>
        </a:p>
      </dgm:t>
    </dgm:pt>
    <dgm:pt modelId="{435B04D8-7274-4522-934A-F3CC9DDA7CD8}" type="pres">
      <dgm:prSet presAssocID="{38371F80-0E39-4AB8-A959-6224C4218EBE}" presName="rootComposite" presStyleCnt="0"/>
      <dgm:spPr/>
      <dgm:t>
        <a:bodyPr/>
        <a:lstStyle/>
        <a:p>
          <a:endParaRPr lang="it-IT"/>
        </a:p>
      </dgm:t>
    </dgm:pt>
    <dgm:pt modelId="{E59C70BB-F4E9-46CA-9C39-1868E7BFB28B}" type="pres">
      <dgm:prSet presAssocID="{38371F80-0E39-4AB8-A959-6224C4218EBE}" presName="rootText" presStyleLbl="node2" presStyleIdx="3" presStyleCnt="4" custLinFactY="-156582" custLinFactNeighborX="1298" custLinFactNeighborY="-200000">
        <dgm:presLayoutVars>
          <dgm:chPref val="3"/>
        </dgm:presLayoutVars>
      </dgm:prSet>
      <dgm:spPr/>
      <dgm:t>
        <a:bodyPr/>
        <a:lstStyle/>
        <a:p>
          <a:endParaRPr lang="it-IT"/>
        </a:p>
      </dgm:t>
    </dgm:pt>
    <dgm:pt modelId="{692ABA0E-7330-4D58-8E58-4BC9A194D9F8}" type="pres">
      <dgm:prSet presAssocID="{38371F80-0E39-4AB8-A959-6224C4218EBE}" presName="rootConnector" presStyleLbl="node2" presStyleIdx="3" presStyleCnt="4"/>
      <dgm:spPr/>
      <dgm:t>
        <a:bodyPr/>
        <a:lstStyle/>
        <a:p>
          <a:endParaRPr lang="it-IT"/>
        </a:p>
      </dgm:t>
    </dgm:pt>
    <dgm:pt modelId="{B33E3851-3423-4A7D-B974-DFA1AA1C8A47}" type="pres">
      <dgm:prSet presAssocID="{38371F80-0E39-4AB8-A959-6224C4218EBE}" presName="hierChild4" presStyleCnt="0"/>
      <dgm:spPr/>
      <dgm:t>
        <a:bodyPr/>
        <a:lstStyle/>
        <a:p>
          <a:endParaRPr lang="it-IT"/>
        </a:p>
      </dgm:t>
    </dgm:pt>
    <dgm:pt modelId="{5AA84148-573B-44C3-AE67-442EF08F2B9C}" type="pres">
      <dgm:prSet presAssocID="{38371F80-0E39-4AB8-A959-6224C4218EBE}" presName="hierChild5" presStyleCnt="0"/>
      <dgm:spPr/>
      <dgm:t>
        <a:bodyPr/>
        <a:lstStyle/>
        <a:p>
          <a:endParaRPr lang="it-IT"/>
        </a:p>
      </dgm:t>
    </dgm:pt>
    <dgm:pt modelId="{532D2468-0BDF-456E-B535-D2D3CAF32014}" type="pres">
      <dgm:prSet presAssocID="{249FA646-2962-4542-BC4F-F64819218FCB}" presName="hierChild3" presStyleCnt="0"/>
      <dgm:spPr/>
      <dgm:t>
        <a:bodyPr/>
        <a:lstStyle/>
        <a:p>
          <a:endParaRPr lang="it-IT"/>
        </a:p>
      </dgm:t>
    </dgm:pt>
    <dgm:pt modelId="{410C03E0-4A93-4DE3-8986-EAB472EEC237}" type="pres">
      <dgm:prSet presAssocID="{198F98CA-B336-426D-8384-AC3BC2AB8AEB}" presName="hierRoot1" presStyleCnt="0">
        <dgm:presLayoutVars>
          <dgm:hierBranch val="init"/>
        </dgm:presLayoutVars>
      </dgm:prSet>
      <dgm:spPr/>
      <dgm:t>
        <a:bodyPr/>
        <a:lstStyle/>
        <a:p>
          <a:endParaRPr lang="it-IT"/>
        </a:p>
      </dgm:t>
    </dgm:pt>
    <dgm:pt modelId="{AB42A35F-A93D-4045-AEC3-DB615ACB197B}" type="pres">
      <dgm:prSet presAssocID="{198F98CA-B336-426D-8384-AC3BC2AB8AEB}" presName="rootComposite1" presStyleCnt="0"/>
      <dgm:spPr/>
      <dgm:t>
        <a:bodyPr/>
        <a:lstStyle/>
        <a:p>
          <a:endParaRPr lang="it-IT"/>
        </a:p>
      </dgm:t>
    </dgm:pt>
    <dgm:pt modelId="{9A421047-4408-4873-B195-E097E0D58A25}" type="pres">
      <dgm:prSet presAssocID="{198F98CA-B336-426D-8384-AC3BC2AB8AEB}" presName="rootText1" presStyleLbl="node0" presStyleIdx="1" presStyleCnt="2" custScaleX="125024" custScaleY="166418" custLinFactY="114495" custLinFactNeighborX="41651" custLinFactNeighborY="200000">
        <dgm:presLayoutVars>
          <dgm:chPref val="3"/>
        </dgm:presLayoutVars>
      </dgm:prSet>
      <dgm:spPr/>
      <dgm:t>
        <a:bodyPr/>
        <a:lstStyle/>
        <a:p>
          <a:endParaRPr lang="it-IT"/>
        </a:p>
      </dgm:t>
    </dgm:pt>
    <dgm:pt modelId="{33749951-6C83-4E0E-BFAD-F82FA25242D9}" type="pres">
      <dgm:prSet presAssocID="{198F98CA-B336-426D-8384-AC3BC2AB8AEB}" presName="rootConnector1" presStyleLbl="node1" presStyleIdx="0" presStyleCnt="0"/>
      <dgm:spPr/>
      <dgm:t>
        <a:bodyPr/>
        <a:lstStyle/>
        <a:p>
          <a:endParaRPr lang="it-IT"/>
        </a:p>
      </dgm:t>
    </dgm:pt>
    <dgm:pt modelId="{38905196-7A19-4621-8FFF-615D18C5A5BD}" type="pres">
      <dgm:prSet presAssocID="{198F98CA-B336-426D-8384-AC3BC2AB8AEB}" presName="hierChild2" presStyleCnt="0"/>
      <dgm:spPr/>
      <dgm:t>
        <a:bodyPr/>
        <a:lstStyle/>
        <a:p>
          <a:endParaRPr lang="it-IT"/>
        </a:p>
      </dgm:t>
    </dgm:pt>
    <dgm:pt modelId="{30C5B80C-D819-4E91-A54A-F6D1904C1B1B}" type="pres">
      <dgm:prSet presAssocID="{198F98CA-B336-426D-8384-AC3BC2AB8AEB}" presName="hierChild3" presStyleCnt="0"/>
      <dgm:spPr/>
      <dgm:t>
        <a:bodyPr/>
        <a:lstStyle/>
        <a:p>
          <a:endParaRPr lang="it-IT"/>
        </a:p>
      </dgm:t>
    </dgm:pt>
  </dgm:ptLst>
  <dgm:cxnLst>
    <dgm:cxn modelId="{11E0A26F-CDE8-4FA9-9323-94B2E1203BB9}" type="presOf" srcId="{249FA646-2962-4542-BC4F-F64819218FCB}" destId="{84921380-3AE6-47DC-A10A-52F20041AC55}" srcOrd="1" destOrd="0" presId="urn:microsoft.com/office/officeart/2005/8/layout/orgChart1"/>
    <dgm:cxn modelId="{43881BE4-BDB3-4515-8AC6-EF03DEAD1AF7}" srcId="{249FA646-2962-4542-BC4F-F64819218FCB}" destId="{4B065F58-5806-432D-B858-317062E37856}" srcOrd="0" destOrd="0" parTransId="{9A7689A8-3031-4370-A65A-5C869516A72A}" sibTransId="{5211595B-99BE-4067-AC23-9DE0CD5FE5FD}"/>
    <dgm:cxn modelId="{63863E46-2B25-470C-962F-F75BAF48A764}" type="presOf" srcId="{B6B6EB1C-F8CA-4981-AFFD-591BF7115EB4}" destId="{0A1C319F-4338-46D7-B716-780AAE4DBBB9}" srcOrd="0" destOrd="0" presId="urn:microsoft.com/office/officeart/2005/8/layout/orgChart1"/>
    <dgm:cxn modelId="{662B97B5-CC74-43BC-AA70-2BBD40881117}" srcId="{249FA646-2962-4542-BC4F-F64819218FCB}" destId="{B6B6EB1C-F8CA-4981-AFFD-591BF7115EB4}" srcOrd="2" destOrd="0" parTransId="{0B120A24-22E1-4A30-B440-868CF7B042D1}" sibTransId="{E8B64F23-7028-4BDB-8F6C-F3C4CC5DC185}"/>
    <dgm:cxn modelId="{A1D0B12E-73A4-480D-81B2-7E76A7D43862}" type="presOf" srcId="{715F406C-F5A6-4D1B-BA44-E211B23D39C9}" destId="{A1BE2665-A4D1-4322-8598-071B913873FB}" srcOrd="0" destOrd="0" presId="urn:microsoft.com/office/officeart/2005/8/layout/orgChart1"/>
    <dgm:cxn modelId="{87CAA375-1547-4759-BEE5-5FBEFEEEE1C9}" type="presOf" srcId="{9A7689A8-3031-4370-A65A-5C869516A72A}" destId="{16D1D48E-DA51-41E3-9D27-17E358425082}" srcOrd="0" destOrd="0" presId="urn:microsoft.com/office/officeart/2005/8/layout/orgChart1"/>
    <dgm:cxn modelId="{F9DD0F62-3A96-4A7E-B50C-1667B4B0ACAD}" type="presOf" srcId="{D0776870-6F08-4168-98F4-8F10474EE0B8}" destId="{B98BA627-B1A3-4ECC-A1B6-6DC3DCA3D484}" srcOrd="0" destOrd="0" presId="urn:microsoft.com/office/officeart/2005/8/layout/orgChart1"/>
    <dgm:cxn modelId="{5EB40DDB-6A5F-414D-B3C0-047A8488782C}" srcId="{249FA646-2962-4542-BC4F-F64819218FCB}" destId="{D0776870-6F08-4168-98F4-8F10474EE0B8}" srcOrd="1" destOrd="0" parTransId="{63B44623-FD09-4482-92F6-04D5F7C7EF2D}" sibTransId="{8E984FEE-27AE-47BD-8E41-20B257FB0346}"/>
    <dgm:cxn modelId="{8A3852BB-AE2D-4F52-BC69-6B8DF14AF2DF}" srcId="{8D369FBE-BFBB-464D-AB1A-C071E5693F91}" destId="{198F98CA-B336-426D-8384-AC3BC2AB8AEB}" srcOrd="1" destOrd="0" parTransId="{80AAB59E-3133-4EAC-B634-EBCF31FC0247}" sibTransId="{0D946839-7000-468D-A535-7AFF0EFAF123}"/>
    <dgm:cxn modelId="{E69B15E7-6523-4DFA-BDDF-20741E2E4470}" type="presOf" srcId="{4B065F58-5806-432D-B858-317062E37856}" destId="{E7AC9E3C-2D32-45D2-BE4F-833A28633667}" srcOrd="1" destOrd="0" presId="urn:microsoft.com/office/officeart/2005/8/layout/orgChart1"/>
    <dgm:cxn modelId="{885875C4-FEC8-4186-99DA-DDD8A2399BA7}" type="presOf" srcId="{D0776870-6F08-4168-98F4-8F10474EE0B8}" destId="{F0697566-1D60-40DB-964B-BB91327D17DA}" srcOrd="1" destOrd="0" presId="urn:microsoft.com/office/officeart/2005/8/layout/orgChart1"/>
    <dgm:cxn modelId="{FC29E66E-50E4-4E12-B465-68732FAF4D8B}" type="presOf" srcId="{63B44623-FD09-4482-92F6-04D5F7C7EF2D}" destId="{38161461-CD02-464C-9A4E-478601FEF897}" srcOrd="0" destOrd="0" presId="urn:microsoft.com/office/officeart/2005/8/layout/orgChart1"/>
    <dgm:cxn modelId="{45F39383-2D1F-43A4-A711-26847821B785}" type="presOf" srcId="{198F98CA-B336-426D-8384-AC3BC2AB8AEB}" destId="{33749951-6C83-4E0E-BFAD-F82FA25242D9}" srcOrd="1" destOrd="0" presId="urn:microsoft.com/office/officeart/2005/8/layout/orgChart1"/>
    <dgm:cxn modelId="{98D57333-1515-47B0-965E-AC047C5438C8}" type="presOf" srcId="{38371F80-0E39-4AB8-A959-6224C4218EBE}" destId="{692ABA0E-7330-4D58-8E58-4BC9A194D9F8}" srcOrd="1" destOrd="0" presId="urn:microsoft.com/office/officeart/2005/8/layout/orgChart1"/>
    <dgm:cxn modelId="{AB91B28A-C883-4972-90D4-D716447659C9}" srcId="{8D369FBE-BFBB-464D-AB1A-C071E5693F91}" destId="{249FA646-2962-4542-BC4F-F64819218FCB}" srcOrd="0" destOrd="0" parTransId="{6D07C3A3-21A4-4E72-8C7F-DBE20BF31CFF}" sibTransId="{99C5A8C3-9DE8-4703-996E-D71C52BC858E}"/>
    <dgm:cxn modelId="{C25649EB-AF69-4E01-85DB-C7EA95515492}" type="presOf" srcId="{249FA646-2962-4542-BC4F-F64819218FCB}" destId="{01C6A665-62ED-4ED0-9B1A-116DE193458D}" srcOrd="0" destOrd="0" presId="urn:microsoft.com/office/officeart/2005/8/layout/orgChart1"/>
    <dgm:cxn modelId="{6D781BE8-161F-4901-B887-B8132E71DAC9}" type="presOf" srcId="{4B065F58-5806-432D-B858-317062E37856}" destId="{DB42BBBC-A5EE-4BC2-BAA7-CD134BDAD86C}" srcOrd="0" destOrd="0" presId="urn:microsoft.com/office/officeart/2005/8/layout/orgChart1"/>
    <dgm:cxn modelId="{D923C9E8-78E9-464A-BB4A-E9463AF97DD1}" type="presOf" srcId="{0B120A24-22E1-4A30-B440-868CF7B042D1}" destId="{B8E5402D-96C4-4E8A-B6F5-81220436FAF9}" srcOrd="0" destOrd="0" presId="urn:microsoft.com/office/officeart/2005/8/layout/orgChart1"/>
    <dgm:cxn modelId="{53820902-FEFA-40C6-91C7-A7A21431EC32}" srcId="{249FA646-2962-4542-BC4F-F64819218FCB}" destId="{38371F80-0E39-4AB8-A959-6224C4218EBE}" srcOrd="3" destOrd="0" parTransId="{715F406C-F5A6-4D1B-BA44-E211B23D39C9}" sibTransId="{E3EA1E68-8D93-4DED-A2B5-DAED06194045}"/>
    <dgm:cxn modelId="{BF14DFCC-F8C3-4B01-8E22-8A9C6AB0A088}" type="presOf" srcId="{B6B6EB1C-F8CA-4981-AFFD-591BF7115EB4}" destId="{F0D51009-C326-4AF6-8703-9A69795AE526}" srcOrd="1" destOrd="0" presId="urn:microsoft.com/office/officeart/2005/8/layout/orgChart1"/>
    <dgm:cxn modelId="{017D25EF-FA4B-4FBB-8352-2242BCC95EEE}" type="presOf" srcId="{38371F80-0E39-4AB8-A959-6224C4218EBE}" destId="{E59C70BB-F4E9-46CA-9C39-1868E7BFB28B}" srcOrd="0" destOrd="0" presId="urn:microsoft.com/office/officeart/2005/8/layout/orgChart1"/>
    <dgm:cxn modelId="{548C838E-DE4D-4888-A61E-298A73858D90}" type="presOf" srcId="{8D369FBE-BFBB-464D-AB1A-C071E5693F91}" destId="{4EADAE41-1103-4923-826C-7C5934590262}" srcOrd="0" destOrd="0" presId="urn:microsoft.com/office/officeart/2005/8/layout/orgChart1"/>
    <dgm:cxn modelId="{036D7504-5A11-4450-BFFD-D3CAD25A0A6F}" type="presOf" srcId="{198F98CA-B336-426D-8384-AC3BC2AB8AEB}" destId="{9A421047-4408-4873-B195-E097E0D58A25}" srcOrd="0" destOrd="0" presId="urn:microsoft.com/office/officeart/2005/8/layout/orgChart1"/>
    <dgm:cxn modelId="{1F193C23-C100-4CED-B7EF-92A5C54600D7}" type="presParOf" srcId="{4EADAE41-1103-4923-826C-7C5934590262}" destId="{10E3BB97-76AE-4F56-92DC-2FF07FBE0303}" srcOrd="0" destOrd="0" presId="urn:microsoft.com/office/officeart/2005/8/layout/orgChart1"/>
    <dgm:cxn modelId="{0382C3BD-E09E-45B9-A2F1-0F3888DA3C73}" type="presParOf" srcId="{10E3BB97-76AE-4F56-92DC-2FF07FBE0303}" destId="{7530000A-F557-402B-91AB-F0B0C0B31A14}" srcOrd="0" destOrd="0" presId="urn:microsoft.com/office/officeart/2005/8/layout/orgChart1"/>
    <dgm:cxn modelId="{7D43FD4E-CAD2-4ADF-9E4C-6B6EA724413D}" type="presParOf" srcId="{7530000A-F557-402B-91AB-F0B0C0B31A14}" destId="{01C6A665-62ED-4ED0-9B1A-116DE193458D}" srcOrd="0" destOrd="0" presId="urn:microsoft.com/office/officeart/2005/8/layout/orgChart1"/>
    <dgm:cxn modelId="{2877FA9B-80C2-40E0-9669-587F4AB06912}" type="presParOf" srcId="{7530000A-F557-402B-91AB-F0B0C0B31A14}" destId="{84921380-3AE6-47DC-A10A-52F20041AC55}" srcOrd="1" destOrd="0" presId="urn:microsoft.com/office/officeart/2005/8/layout/orgChart1"/>
    <dgm:cxn modelId="{F5D322EA-B8D4-478D-97BE-1C667522A236}" type="presParOf" srcId="{10E3BB97-76AE-4F56-92DC-2FF07FBE0303}" destId="{A2409054-4D3D-4D2C-9F51-3F19FF6DB68F}" srcOrd="1" destOrd="0" presId="urn:microsoft.com/office/officeart/2005/8/layout/orgChart1"/>
    <dgm:cxn modelId="{49AC9C1D-0612-4C19-A885-4CFB3A6D82CF}" type="presParOf" srcId="{A2409054-4D3D-4D2C-9F51-3F19FF6DB68F}" destId="{16D1D48E-DA51-41E3-9D27-17E358425082}" srcOrd="0" destOrd="0" presId="urn:microsoft.com/office/officeart/2005/8/layout/orgChart1"/>
    <dgm:cxn modelId="{777FB83A-B378-4A12-B5E7-4BAE149FCEB5}" type="presParOf" srcId="{A2409054-4D3D-4D2C-9F51-3F19FF6DB68F}" destId="{E9908227-0CBE-40ED-906D-7574070A1DFE}" srcOrd="1" destOrd="0" presId="urn:microsoft.com/office/officeart/2005/8/layout/orgChart1"/>
    <dgm:cxn modelId="{7E89F5B1-B6E0-4BE6-A3A3-974260A56EBA}" type="presParOf" srcId="{E9908227-0CBE-40ED-906D-7574070A1DFE}" destId="{DD7DCB85-E122-45F4-9F8C-0EDF3CC95C4B}" srcOrd="0" destOrd="0" presId="urn:microsoft.com/office/officeart/2005/8/layout/orgChart1"/>
    <dgm:cxn modelId="{164B581D-0BF8-4FCD-937F-0D023588E8BE}" type="presParOf" srcId="{DD7DCB85-E122-45F4-9F8C-0EDF3CC95C4B}" destId="{DB42BBBC-A5EE-4BC2-BAA7-CD134BDAD86C}" srcOrd="0" destOrd="0" presId="urn:microsoft.com/office/officeart/2005/8/layout/orgChart1"/>
    <dgm:cxn modelId="{C2039D17-C8E8-4020-9AB5-AD175F66A911}" type="presParOf" srcId="{DD7DCB85-E122-45F4-9F8C-0EDF3CC95C4B}" destId="{E7AC9E3C-2D32-45D2-BE4F-833A28633667}" srcOrd="1" destOrd="0" presId="urn:microsoft.com/office/officeart/2005/8/layout/orgChart1"/>
    <dgm:cxn modelId="{3F032C02-3C69-426E-B9D4-A2EED16A6A48}" type="presParOf" srcId="{E9908227-0CBE-40ED-906D-7574070A1DFE}" destId="{E4470718-3D3E-4430-8EDD-D1A79396EBC8}" srcOrd="1" destOrd="0" presId="urn:microsoft.com/office/officeart/2005/8/layout/orgChart1"/>
    <dgm:cxn modelId="{795A9EFB-5FD1-458E-8D93-8F71B1791157}" type="presParOf" srcId="{E9908227-0CBE-40ED-906D-7574070A1DFE}" destId="{A850A16A-EE4B-4189-9820-8C730CEA89CB}" srcOrd="2" destOrd="0" presId="urn:microsoft.com/office/officeart/2005/8/layout/orgChart1"/>
    <dgm:cxn modelId="{0AF08ACC-7043-4BD1-BA84-7C4CCEF5C439}" type="presParOf" srcId="{A2409054-4D3D-4D2C-9F51-3F19FF6DB68F}" destId="{38161461-CD02-464C-9A4E-478601FEF897}" srcOrd="2" destOrd="0" presId="urn:microsoft.com/office/officeart/2005/8/layout/orgChart1"/>
    <dgm:cxn modelId="{7A5A38ED-B869-4CC4-8CB8-E9C3D384E85D}" type="presParOf" srcId="{A2409054-4D3D-4D2C-9F51-3F19FF6DB68F}" destId="{F9CECFC0-99B4-4F37-879A-27E816A443D4}" srcOrd="3" destOrd="0" presId="urn:microsoft.com/office/officeart/2005/8/layout/orgChart1"/>
    <dgm:cxn modelId="{1C525283-C7CD-4616-A618-9380CBA1B895}" type="presParOf" srcId="{F9CECFC0-99B4-4F37-879A-27E816A443D4}" destId="{B6D35201-0F2F-4733-874F-E045F4B41F83}" srcOrd="0" destOrd="0" presId="urn:microsoft.com/office/officeart/2005/8/layout/orgChart1"/>
    <dgm:cxn modelId="{2098EFE8-D34B-4628-8BD9-6AD4D87DFD23}" type="presParOf" srcId="{B6D35201-0F2F-4733-874F-E045F4B41F83}" destId="{B98BA627-B1A3-4ECC-A1B6-6DC3DCA3D484}" srcOrd="0" destOrd="0" presId="urn:microsoft.com/office/officeart/2005/8/layout/orgChart1"/>
    <dgm:cxn modelId="{9D34BA0A-1281-4158-8C5B-A03635A2134D}" type="presParOf" srcId="{B6D35201-0F2F-4733-874F-E045F4B41F83}" destId="{F0697566-1D60-40DB-964B-BB91327D17DA}" srcOrd="1" destOrd="0" presId="urn:microsoft.com/office/officeart/2005/8/layout/orgChart1"/>
    <dgm:cxn modelId="{F22D517E-986B-4316-A4EB-A14474FAE345}" type="presParOf" srcId="{F9CECFC0-99B4-4F37-879A-27E816A443D4}" destId="{AB45676F-E7B5-4BBE-84EE-91709331754A}" srcOrd="1" destOrd="0" presId="urn:microsoft.com/office/officeart/2005/8/layout/orgChart1"/>
    <dgm:cxn modelId="{13EB68F7-53AB-416C-8647-7E6E0327844F}" type="presParOf" srcId="{F9CECFC0-99B4-4F37-879A-27E816A443D4}" destId="{14D26E63-2108-446D-8E40-476351378484}" srcOrd="2" destOrd="0" presId="urn:microsoft.com/office/officeart/2005/8/layout/orgChart1"/>
    <dgm:cxn modelId="{ABE4AF7C-10FC-44FF-ADF3-1676B0B16946}" type="presParOf" srcId="{A2409054-4D3D-4D2C-9F51-3F19FF6DB68F}" destId="{B8E5402D-96C4-4E8A-B6F5-81220436FAF9}" srcOrd="4" destOrd="0" presId="urn:microsoft.com/office/officeart/2005/8/layout/orgChart1"/>
    <dgm:cxn modelId="{EF8A0323-DE45-45DC-B87C-51DEDD42CE1C}" type="presParOf" srcId="{A2409054-4D3D-4D2C-9F51-3F19FF6DB68F}" destId="{FEFA5D60-FB0E-4451-871A-F78E707D0DD8}" srcOrd="5" destOrd="0" presId="urn:microsoft.com/office/officeart/2005/8/layout/orgChart1"/>
    <dgm:cxn modelId="{6222E217-F03E-4513-99BD-95242D76EA57}" type="presParOf" srcId="{FEFA5D60-FB0E-4451-871A-F78E707D0DD8}" destId="{630C3103-B55B-4E58-B80D-D521DE8C9635}" srcOrd="0" destOrd="0" presId="urn:microsoft.com/office/officeart/2005/8/layout/orgChart1"/>
    <dgm:cxn modelId="{6D51600C-5282-4D41-B924-7B9F060C0A00}" type="presParOf" srcId="{630C3103-B55B-4E58-B80D-D521DE8C9635}" destId="{0A1C319F-4338-46D7-B716-780AAE4DBBB9}" srcOrd="0" destOrd="0" presId="urn:microsoft.com/office/officeart/2005/8/layout/orgChart1"/>
    <dgm:cxn modelId="{58839B18-CA44-4C2F-B713-3AEE389875C2}" type="presParOf" srcId="{630C3103-B55B-4E58-B80D-D521DE8C9635}" destId="{F0D51009-C326-4AF6-8703-9A69795AE526}" srcOrd="1" destOrd="0" presId="urn:microsoft.com/office/officeart/2005/8/layout/orgChart1"/>
    <dgm:cxn modelId="{B357CC1F-F1FB-4BC0-8DA7-16E7CBC4312A}" type="presParOf" srcId="{FEFA5D60-FB0E-4451-871A-F78E707D0DD8}" destId="{9FDDEA84-1652-4B8D-B5F9-889D57B81D18}" srcOrd="1" destOrd="0" presId="urn:microsoft.com/office/officeart/2005/8/layout/orgChart1"/>
    <dgm:cxn modelId="{DAC6F3AF-938A-4424-A72F-CBD5D002BCC8}" type="presParOf" srcId="{FEFA5D60-FB0E-4451-871A-F78E707D0DD8}" destId="{578FD350-22DE-4FA8-9F9E-1131832439A4}" srcOrd="2" destOrd="0" presId="urn:microsoft.com/office/officeart/2005/8/layout/orgChart1"/>
    <dgm:cxn modelId="{DC8B6219-1AC9-4FA5-B47B-2408B035F9EA}" type="presParOf" srcId="{A2409054-4D3D-4D2C-9F51-3F19FF6DB68F}" destId="{A1BE2665-A4D1-4322-8598-071B913873FB}" srcOrd="6" destOrd="0" presId="urn:microsoft.com/office/officeart/2005/8/layout/orgChart1"/>
    <dgm:cxn modelId="{DD9471E6-A584-4BB8-AD39-376F19EE63C9}" type="presParOf" srcId="{A2409054-4D3D-4D2C-9F51-3F19FF6DB68F}" destId="{48B34FA6-6321-4147-B27B-433F13A53A00}" srcOrd="7" destOrd="0" presId="urn:microsoft.com/office/officeart/2005/8/layout/orgChart1"/>
    <dgm:cxn modelId="{71E1414F-079F-43E5-B8F8-0FF682322315}" type="presParOf" srcId="{48B34FA6-6321-4147-B27B-433F13A53A00}" destId="{435B04D8-7274-4522-934A-F3CC9DDA7CD8}" srcOrd="0" destOrd="0" presId="urn:microsoft.com/office/officeart/2005/8/layout/orgChart1"/>
    <dgm:cxn modelId="{CED75B77-85F1-4A61-BFA8-B252328F6449}" type="presParOf" srcId="{435B04D8-7274-4522-934A-F3CC9DDA7CD8}" destId="{E59C70BB-F4E9-46CA-9C39-1868E7BFB28B}" srcOrd="0" destOrd="0" presId="urn:microsoft.com/office/officeart/2005/8/layout/orgChart1"/>
    <dgm:cxn modelId="{FD6D0426-F2B4-4398-97C9-62CCD5CAD91B}" type="presParOf" srcId="{435B04D8-7274-4522-934A-F3CC9DDA7CD8}" destId="{692ABA0E-7330-4D58-8E58-4BC9A194D9F8}" srcOrd="1" destOrd="0" presId="urn:microsoft.com/office/officeart/2005/8/layout/orgChart1"/>
    <dgm:cxn modelId="{DE8C1CDC-2A9F-4D3F-84BC-6F807E853316}" type="presParOf" srcId="{48B34FA6-6321-4147-B27B-433F13A53A00}" destId="{B33E3851-3423-4A7D-B974-DFA1AA1C8A47}" srcOrd="1" destOrd="0" presId="urn:microsoft.com/office/officeart/2005/8/layout/orgChart1"/>
    <dgm:cxn modelId="{3DDB164A-5F5E-46F1-83AF-64E7E25AEE01}" type="presParOf" srcId="{48B34FA6-6321-4147-B27B-433F13A53A00}" destId="{5AA84148-573B-44C3-AE67-442EF08F2B9C}" srcOrd="2" destOrd="0" presId="urn:microsoft.com/office/officeart/2005/8/layout/orgChart1"/>
    <dgm:cxn modelId="{C94FAC25-2F4F-42EA-8602-53B3409C9406}" type="presParOf" srcId="{10E3BB97-76AE-4F56-92DC-2FF07FBE0303}" destId="{532D2468-0BDF-456E-B535-D2D3CAF32014}" srcOrd="2" destOrd="0" presId="urn:microsoft.com/office/officeart/2005/8/layout/orgChart1"/>
    <dgm:cxn modelId="{307D1324-83E7-4A14-97FE-6DD9BB5894DE}" type="presParOf" srcId="{4EADAE41-1103-4923-826C-7C5934590262}" destId="{410C03E0-4A93-4DE3-8986-EAB472EEC237}" srcOrd="1" destOrd="0" presId="urn:microsoft.com/office/officeart/2005/8/layout/orgChart1"/>
    <dgm:cxn modelId="{4476FA06-010F-44FD-B6D5-3197FB01F6C1}" type="presParOf" srcId="{410C03E0-4A93-4DE3-8986-EAB472EEC237}" destId="{AB42A35F-A93D-4045-AEC3-DB615ACB197B}" srcOrd="0" destOrd="0" presId="urn:microsoft.com/office/officeart/2005/8/layout/orgChart1"/>
    <dgm:cxn modelId="{E3825A71-643F-4EE4-967A-B3455CA75752}" type="presParOf" srcId="{AB42A35F-A93D-4045-AEC3-DB615ACB197B}" destId="{9A421047-4408-4873-B195-E097E0D58A25}" srcOrd="0" destOrd="0" presId="urn:microsoft.com/office/officeart/2005/8/layout/orgChart1"/>
    <dgm:cxn modelId="{5870580D-E37A-4651-A0D5-61BE2942A5AD}" type="presParOf" srcId="{AB42A35F-A93D-4045-AEC3-DB615ACB197B}" destId="{33749951-6C83-4E0E-BFAD-F82FA25242D9}" srcOrd="1" destOrd="0" presId="urn:microsoft.com/office/officeart/2005/8/layout/orgChart1"/>
    <dgm:cxn modelId="{E66CF705-86C5-4213-942B-4AC747293F62}" type="presParOf" srcId="{410C03E0-4A93-4DE3-8986-EAB472EEC237}" destId="{38905196-7A19-4621-8FFF-615D18C5A5BD}" srcOrd="1" destOrd="0" presId="urn:microsoft.com/office/officeart/2005/8/layout/orgChart1"/>
    <dgm:cxn modelId="{0E0492D8-BA23-4737-8321-E2BC5CDCC112}" type="presParOf" srcId="{410C03E0-4A93-4DE3-8986-EAB472EEC237}" destId="{30C5B80C-D819-4E91-A54A-F6D1904C1B1B}" srcOrd="2" destOrd="0" presId="urn:microsoft.com/office/officeart/2005/8/layout/orgChart1"/>
  </dgm:cxnLst>
  <dgm:bg>
    <a:solidFill>
      <a:schemeClr val="accent6">
        <a:lumMod val="40000"/>
        <a:lumOff val="60000"/>
        <a:alpha val="37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53FC18-8CD0-4D4F-85E0-FE9B27DBA342}" type="datetimeFigureOut">
              <a:rPr lang="it-IT" smtClean="0"/>
              <a:t>25/11/2024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C2E2FD-42D0-4E67-8B2B-446B66C96952}" type="slidenum">
              <a:rPr lang="it-IT" smtClean="0"/>
              <a:t>‹N›</a:t>
            </a:fld>
            <a:endParaRPr lang="it-IT"/>
          </a:p>
        </p:txBody>
      </p:sp>
    </p:spTree>
    <p:extLst>
      <p:ext uri="{BB962C8B-B14F-4D97-AF65-F5344CB8AC3E}">
        <p14:creationId xmlns:p14="http://schemas.microsoft.com/office/powerpoint/2010/main" val="974007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939614-A57E-4130-A056-F032E76EF9F0}" type="slidenum">
              <a:rPr lang="it-IT" altLang="it-IT"/>
              <a:pPr/>
              <a:t>18</a:t>
            </a:fld>
            <a:endParaRPr lang="it-IT" altLang="it-IT"/>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it-IT" altLang="it-IT"/>
          </a:p>
        </p:txBody>
      </p:sp>
    </p:spTree>
    <p:extLst>
      <p:ext uri="{BB962C8B-B14F-4D97-AF65-F5344CB8AC3E}">
        <p14:creationId xmlns:p14="http://schemas.microsoft.com/office/powerpoint/2010/main" val="2334305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5124D5-A3E6-4096-B52A-6DE38F8217A1}" type="slidenum">
              <a:rPr lang="it-IT" altLang="it-IT"/>
              <a:pPr/>
              <a:t>19</a:t>
            </a:fld>
            <a:endParaRPr lang="it-IT" altLang="it-IT"/>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it-IT" altLang="it-IT"/>
          </a:p>
        </p:txBody>
      </p:sp>
    </p:spTree>
    <p:extLst>
      <p:ext uri="{BB962C8B-B14F-4D97-AF65-F5344CB8AC3E}">
        <p14:creationId xmlns:p14="http://schemas.microsoft.com/office/powerpoint/2010/main" val="4114556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CC765E-02DE-439D-BA13-052560437AC4}" type="slidenum">
              <a:rPr lang="it-IT" altLang="it-IT"/>
              <a:pPr eaLnBrk="1" hangingPunct="1"/>
              <a:t>28</a:t>
            </a:fld>
            <a:endParaRPr lang="it-IT" altLang="it-IT"/>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smtClean="0">
              <a:latin typeface="Arial" panose="020B0604020202020204" pitchFamily="34" charset="0"/>
            </a:endParaRPr>
          </a:p>
        </p:txBody>
      </p:sp>
    </p:spTree>
    <p:extLst>
      <p:ext uri="{BB962C8B-B14F-4D97-AF65-F5344CB8AC3E}">
        <p14:creationId xmlns:p14="http://schemas.microsoft.com/office/powerpoint/2010/main" val="219732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CC765E-02DE-439D-BA13-052560437AC4}" type="slidenum">
              <a:rPr lang="it-IT" altLang="it-IT"/>
              <a:pPr eaLnBrk="1" hangingPunct="1"/>
              <a:t>57</a:t>
            </a:fld>
            <a:endParaRPr lang="it-IT" altLang="it-IT"/>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smtClean="0">
              <a:latin typeface="Arial" panose="020B0604020202020204" pitchFamily="34" charset="0"/>
            </a:endParaRPr>
          </a:p>
        </p:txBody>
      </p:sp>
    </p:spTree>
    <p:extLst>
      <p:ext uri="{BB962C8B-B14F-4D97-AF65-F5344CB8AC3E}">
        <p14:creationId xmlns:p14="http://schemas.microsoft.com/office/powerpoint/2010/main" val="3743866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72F011C9-CE3F-492B-9DAC-9FB95D759740}" type="datetimeFigureOut">
              <a:rPr lang="it-IT" smtClean="0"/>
              <a:t>25/11/2024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AB17A94-2C78-439E-9939-A2A2DD5208DD}"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238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72F011C9-CE3F-492B-9DAC-9FB95D759740}" type="datetimeFigureOut">
              <a:rPr lang="it-IT" smtClean="0"/>
              <a:t>25/11/2024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AB17A94-2C78-439E-9939-A2A2DD5208DD}" type="slidenum">
              <a:rPr lang="it-IT" smtClean="0"/>
              <a:t>‹N›</a:t>
            </a:fld>
            <a:endParaRPr lang="it-IT"/>
          </a:p>
        </p:txBody>
      </p:sp>
    </p:spTree>
    <p:extLst>
      <p:ext uri="{BB962C8B-B14F-4D97-AF65-F5344CB8AC3E}">
        <p14:creationId xmlns:p14="http://schemas.microsoft.com/office/powerpoint/2010/main" val="3289652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72F011C9-CE3F-492B-9DAC-9FB95D759740}" type="datetimeFigureOut">
              <a:rPr lang="it-IT" smtClean="0"/>
              <a:t>25/11/2024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AB17A94-2C78-439E-9939-A2A2DD5208DD}"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7699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72F011C9-CE3F-492B-9DAC-9FB95D759740}" type="datetimeFigureOut">
              <a:rPr lang="it-IT" smtClean="0"/>
              <a:t>25/11/2024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AB17A94-2C78-439E-9939-A2A2DD5208DD}" type="slidenum">
              <a:rPr lang="it-IT" smtClean="0"/>
              <a:t>‹N›</a:t>
            </a:fld>
            <a:endParaRPr lang="it-IT"/>
          </a:p>
        </p:txBody>
      </p:sp>
    </p:spTree>
    <p:extLst>
      <p:ext uri="{BB962C8B-B14F-4D97-AF65-F5344CB8AC3E}">
        <p14:creationId xmlns:p14="http://schemas.microsoft.com/office/powerpoint/2010/main" val="3486776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097280" y="2582335"/>
            <a:ext cx="4937760" cy="328676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217920" y="2582334"/>
            <a:ext cx="4937760" cy="328676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72F011C9-CE3F-492B-9DAC-9FB95D759740}" type="datetimeFigureOut">
              <a:rPr lang="it-IT" smtClean="0"/>
              <a:t>25/11/2024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EAB17A94-2C78-439E-9939-A2A2DD5208DD}" type="slidenum">
              <a:rPr lang="it-IT" smtClean="0"/>
              <a:t>‹N›</a:t>
            </a:fld>
            <a:endParaRPr lang="it-IT"/>
          </a:p>
        </p:txBody>
      </p:sp>
    </p:spTree>
    <p:extLst>
      <p:ext uri="{BB962C8B-B14F-4D97-AF65-F5344CB8AC3E}">
        <p14:creationId xmlns:p14="http://schemas.microsoft.com/office/powerpoint/2010/main" val="2317805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72F011C9-CE3F-492B-9DAC-9FB95D759740}" type="datetimeFigureOut">
              <a:rPr lang="it-IT" smtClean="0"/>
              <a:t>25/11/2024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AB17A94-2C78-439E-9939-A2A2DD5208DD}" type="slidenum">
              <a:rPr lang="it-IT" smtClean="0"/>
              <a:t>‹N›</a:t>
            </a:fld>
            <a:endParaRPr lang="it-IT"/>
          </a:p>
        </p:txBody>
      </p:sp>
    </p:spTree>
    <p:extLst>
      <p:ext uri="{BB962C8B-B14F-4D97-AF65-F5344CB8AC3E}">
        <p14:creationId xmlns:p14="http://schemas.microsoft.com/office/powerpoint/2010/main" val="4257970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2F011C9-CE3F-492B-9DAC-9FB95D759740}" type="datetimeFigureOut">
              <a:rPr lang="it-IT" smtClean="0"/>
              <a:t>25/11/2024</a:t>
            </a:fld>
            <a:endParaRPr lang="it-IT"/>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it-IT"/>
          </a:p>
        </p:txBody>
      </p:sp>
      <p:sp>
        <p:nvSpPr>
          <p:cNvPr id="9" name="Slide Number Placeholder 8"/>
          <p:cNvSpPr>
            <a:spLocks noGrp="1"/>
          </p:cNvSpPr>
          <p:nvPr>
            <p:ph type="sldNum" sz="quarter" idx="12"/>
          </p:nvPr>
        </p:nvSpPr>
        <p:spPr/>
        <p:txBody>
          <a:bodyPr/>
          <a:lstStyle/>
          <a:p>
            <a:fld id="{EAB17A94-2C78-439E-9939-A2A2DD5208DD}" type="slidenum">
              <a:rPr lang="it-IT" smtClean="0"/>
              <a:t>‹N›</a:t>
            </a:fld>
            <a:endParaRPr lang="it-IT"/>
          </a:p>
        </p:txBody>
      </p:sp>
    </p:spTree>
    <p:extLst>
      <p:ext uri="{BB962C8B-B14F-4D97-AF65-F5344CB8AC3E}">
        <p14:creationId xmlns:p14="http://schemas.microsoft.com/office/powerpoint/2010/main" val="1480860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it-IT" smtClean="0"/>
              <a:t>Fare clic per modificare lo stile del titolo</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2F011C9-CE3F-492B-9DAC-9FB95D759740}" type="datetimeFigureOut">
              <a:rPr lang="it-IT" smtClean="0"/>
              <a:t>25/11/2024</a:t>
            </a:fld>
            <a:endParaRPr lang="it-IT"/>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it-IT"/>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AB17A94-2C78-439E-9939-A2A2DD5208DD}" type="slidenum">
              <a:rPr lang="it-IT" smtClean="0"/>
              <a:t>‹N›</a:t>
            </a:fld>
            <a:endParaRPr lang="it-IT"/>
          </a:p>
        </p:txBody>
      </p:sp>
    </p:spTree>
    <p:extLst>
      <p:ext uri="{BB962C8B-B14F-4D97-AF65-F5344CB8AC3E}">
        <p14:creationId xmlns:p14="http://schemas.microsoft.com/office/powerpoint/2010/main" val="2458570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72F011C9-CE3F-492B-9DAC-9FB95D759740}" type="datetimeFigureOut">
              <a:rPr lang="it-IT" smtClean="0"/>
              <a:t>25/11/2024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AB17A94-2C78-439E-9939-A2A2DD5208DD}" type="slidenum">
              <a:rPr lang="it-IT" smtClean="0"/>
              <a:t>‹N›</a:t>
            </a:fld>
            <a:endParaRPr lang="it-IT"/>
          </a:p>
        </p:txBody>
      </p:sp>
    </p:spTree>
    <p:extLst>
      <p:ext uri="{BB962C8B-B14F-4D97-AF65-F5344CB8AC3E}">
        <p14:creationId xmlns:p14="http://schemas.microsoft.com/office/powerpoint/2010/main" val="1349528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72F011C9-CE3F-492B-9DAC-9FB95D759740}" type="datetimeFigureOut">
              <a:rPr lang="it-IT" smtClean="0"/>
              <a:t>25/11/2024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AB17A94-2C78-439E-9939-A2A2DD5208DD}" type="slidenum">
              <a:rPr lang="it-IT" smtClean="0"/>
              <a:t>‹N›</a:t>
            </a:fld>
            <a:endParaRPr lang="it-IT"/>
          </a:p>
        </p:txBody>
      </p:sp>
    </p:spTree>
    <p:extLst>
      <p:ext uri="{BB962C8B-B14F-4D97-AF65-F5344CB8AC3E}">
        <p14:creationId xmlns:p14="http://schemas.microsoft.com/office/powerpoint/2010/main" val="1007179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72F011C9-CE3F-492B-9DAC-9FB95D759740}" type="datetimeFigureOut">
              <a:rPr lang="it-IT" smtClean="0"/>
              <a:t>25/11/2024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AB17A94-2C78-439E-9939-A2A2DD5208DD}" type="slidenum">
              <a:rPr lang="it-IT" smtClean="0"/>
              <a:t>‹N›</a:t>
            </a:fld>
            <a:endParaRPr lang="it-IT"/>
          </a:p>
        </p:txBody>
      </p:sp>
    </p:spTree>
    <p:extLst>
      <p:ext uri="{BB962C8B-B14F-4D97-AF65-F5344CB8AC3E}">
        <p14:creationId xmlns:p14="http://schemas.microsoft.com/office/powerpoint/2010/main" val="2221418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609600" y="158750"/>
            <a:ext cx="10972800" cy="1258888"/>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609600" y="1600201"/>
            <a:ext cx="10972800" cy="4530725"/>
          </a:xfrm>
        </p:spPr>
        <p:txBody>
          <a:bodyPr/>
          <a:lstStyle/>
          <a:p>
            <a:endParaRPr lang="it-IT"/>
          </a:p>
        </p:txBody>
      </p:sp>
      <p:sp>
        <p:nvSpPr>
          <p:cNvPr id="4" name="Segnaposto data 3"/>
          <p:cNvSpPr>
            <a:spLocks noGrp="1"/>
          </p:cNvSpPr>
          <p:nvPr>
            <p:ph type="dt" sz="half" idx="10"/>
          </p:nvPr>
        </p:nvSpPr>
        <p:spPr>
          <a:xfrm>
            <a:off x="609600" y="6243638"/>
            <a:ext cx="2844800" cy="457200"/>
          </a:xfrm>
        </p:spPr>
        <p:txBody>
          <a:bodyPr/>
          <a:lstStyle>
            <a:lvl1pPr>
              <a:defRPr/>
            </a:lvl1pPr>
          </a:lstStyle>
          <a:p>
            <a:endParaRPr lang="it-IT" altLang="it-IT"/>
          </a:p>
        </p:txBody>
      </p:sp>
      <p:sp>
        <p:nvSpPr>
          <p:cNvPr id="5" name="Segnaposto piè di pagina 4"/>
          <p:cNvSpPr>
            <a:spLocks noGrp="1"/>
          </p:cNvSpPr>
          <p:nvPr>
            <p:ph type="ftr" sz="quarter" idx="11"/>
          </p:nvPr>
        </p:nvSpPr>
        <p:spPr>
          <a:xfrm>
            <a:off x="4165600" y="6248400"/>
            <a:ext cx="3860800" cy="457200"/>
          </a:xfrm>
        </p:spPr>
        <p:txBody>
          <a:bodyPr/>
          <a:lstStyle>
            <a:lvl1pPr>
              <a:defRPr/>
            </a:lvl1pPr>
          </a:lstStyle>
          <a:p>
            <a:endParaRPr lang="it-IT" altLang="it-IT"/>
          </a:p>
        </p:txBody>
      </p:sp>
      <p:sp>
        <p:nvSpPr>
          <p:cNvPr id="6" name="Segnaposto numero diapositiva 5"/>
          <p:cNvSpPr>
            <a:spLocks noGrp="1"/>
          </p:cNvSpPr>
          <p:nvPr>
            <p:ph type="sldNum" sz="quarter" idx="12"/>
          </p:nvPr>
        </p:nvSpPr>
        <p:spPr>
          <a:xfrm>
            <a:off x="8737600" y="6243638"/>
            <a:ext cx="2844800" cy="457200"/>
          </a:xfrm>
        </p:spPr>
        <p:txBody>
          <a:bodyPr/>
          <a:lstStyle>
            <a:lvl1pPr>
              <a:defRPr/>
            </a:lvl1pPr>
          </a:lstStyle>
          <a:p>
            <a:fld id="{AB2702B1-D38C-47C3-84D8-27C1A805F822}" type="slidenum">
              <a:rPr lang="it-IT" altLang="it-IT"/>
              <a:pPr/>
              <a:t>‹N›</a:t>
            </a:fld>
            <a:endParaRPr lang="it-IT" altLang="it-IT"/>
          </a:p>
        </p:txBody>
      </p:sp>
    </p:spTree>
    <p:extLst>
      <p:ext uri="{BB962C8B-B14F-4D97-AF65-F5344CB8AC3E}">
        <p14:creationId xmlns:p14="http://schemas.microsoft.com/office/powerpoint/2010/main" val="189828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2F011C9-CE3F-492B-9DAC-9FB95D759740}" type="datetimeFigureOut">
              <a:rPr lang="it-IT" smtClean="0"/>
              <a:t>25/11/2024</a:t>
            </a:fld>
            <a:endParaRPr lang="it-IT"/>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it-IT"/>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AB17A94-2C78-439E-9939-A2A2DD5208DD}" type="slidenum">
              <a:rPr lang="it-IT" smtClean="0"/>
              <a:t>‹N›</a:t>
            </a:fld>
            <a:endParaRPr lang="it-IT"/>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9341343"/>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image" Target="../media/image4.jpe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5.jpeg"/></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70225" y="175259"/>
            <a:ext cx="10742507" cy="6042661"/>
          </a:xfrm>
          <a:prstGeom prst="rect">
            <a:avLst/>
          </a:prstGeom>
        </p:spPr>
      </p:pic>
    </p:spTree>
    <p:extLst>
      <p:ext uri="{BB962C8B-B14F-4D97-AF65-F5344CB8AC3E}">
        <p14:creationId xmlns:p14="http://schemas.microsoft.com/office/powerpoint/2010/main" val="11317058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786743" y="426719"/>
            <a:ext cx="7285745" cy="5890885"/>
          </a:xfrm>
          <a:prstGeom prst="rect">
            <a:avLst/>
          </a:prstGeom>
        </p:spPr>
      </p:pic>
      <p:sp>
        <p:nvSpPr>
          <p:cNvPr id="3" name="Titolo 2"/>
          <p:cNvSpPr>
            <a:spLocks noGrp="1"/>
          </p:cNvSpPr>
          <p:nvPr>
            <p:ph type="title" idx="4294967295"/>
          </p:nvPr>
        </p:nvSpPr>
        <p:spPr>
          <a:xfrm>
            <a:off x="2493341" y="4946469"/>
            <a:ext cx="7872548" cy="1241606"/>
          </a:xfrm>
          <a:solidFill>
            <a:schemeClr val="accent1">
              <a:lumMod val="20000"/>
              <a:lumOff val="80000"/>
            </a:schemeClr>
          </a:solidFill>
          <a:ln>
            <a:solidFill>
              <a:srgbClr val="002060"/>
            </a:solidFill>
          </a:ln>
        </p:spPr>
        <p:txBody>
          <a:bodyPr>
            <a:noAutofit/>
          </a:bodyPr>
          <a:lstStyle/>
          <a:p>
            <a:pPr algn="ctr"/>
            <a:r>
              <a:rPr lang="it-IT" sz="3600" b="1" dirty="0">
                <a:solidFill>
                  <a:srgbClr val="002060"/>
                </a:solidFill>
                <a:latin typeface="Bahnschrift SemiBold SemiConden" panose="020B0502040204020203" pitchFamily="34" charset="0"/>
              </a:rPr>
              <a:t>LE SEZIONI DEL CAI E L’ATTIVITÀ </a:t>
            </a:r>
            <a:r>
              <a:rPr lang="it-IT" sz="3600" b="1" dirty="0" smtClean="0">
                <a:solidFill>
                  <a:srgbClr val="002060"/>
                </a:solidFill>
                <a:latin typeface="Bahnschrift SemiBold SemiConden" panose="020B0502040204020203" pitchFamily="34" charset="0"/>
              </a:rPr>
              <a:t>EDUCATIVA-FORMATIVA NEL MONDO</a:t>
            </a:r>
            <a:r>
              <a:rPr lang="it-IT" sz="3600" b="1" dirty="0">
                <a:solidFill>
                  <a:srgbClr val="002060"/>
                </a:solidFill>
                <a:latin typeface="Bahnschrift SemiBold SemiConden" panose="020B0502040204020203" pitchFamily="34" charset="0"/>
              </a:rPr>
              <a:t> DELLA </a:t>
            </a:r>
            <a:r>
              <a:rPr lang="it-IT" sz="3600" b="1" dirty="0" smtClean="0">
                <a:solidFill>
                  <a:srgbClr val="002060"/>
                </a:solidFill>
                <a:latin typeface="Bahnschrift SemiBold SemiConden" panose="020B0502040204020203" pitchFamily="34" charset="0"/>
              </a:rPr>
              <a:t>SCUOLA</a:t>
            </a:r>
            <a:endParaRPr lang="it-IT" sz="3600" dirty="0">
              <a:solidFill>
                <a:srgbClr val="002060"/>
              </a:solidFill>
              <a:latin typeface="Bahnschrift SemiBold SemiConden" panose="020B0502040204020203" pitchFamily="34" charset="0"/>
            </a:endParaRPr>
          </a:p>
        </p:txBody>
      </p:sp>
    </p:spTree>
    <p:extLst>
      <p:ext uri="{BB962C8B-B14F-4D97-AF65-F5344CB8AC3E}">
        <p14:creationId xmlns:p14="http://schemas.microsoft.com/office/powerpoint/2010/main" val="2156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8196841" cy="1450757"/>
          </a:xfrm>
        </p:spPr>
        <p:txBody>
          <a:bodyPr/>
          <a:lstStyle/>
          <a:p>
            <a:pPr algn="ctr"/>
            <a:r>
              <a:rPr lang="it-IT" dirty="0" smtClean="0">
                <a:latin typeface="Bahnschrift SemiBold SemiConden" panose="020B0502040204020203" pitchFamily="34" charset="0"/>
              </a:rPr>
              <a:t>QUESITO PRELIMINARE</a:t>
            </a:r>
            <a:endParaRPr lang="it-IT" dirty="0">
              <a:latin typeface="Bahnschrift SemiBold SemiConden" panose="020B0502040204020203" pitchFamily="34" charset="0"/>
            </a:endParaRPr>
          </a:p>
        </p:txBody>
      </p:sp>
      <p:sp>
        <p:nvSpPr>
          <p:cNvPr id="3" name="Segnaposto contenuto 2"/>
          <p:cNvSpPr>
            <a:spLocks noGrp="1"/>
          </p:cNvSpPr>
          <p:nvPr>
            <p:ph idx="1"/>
          </p:nvPr>
        </p:nvSpPr>
        <p:spPr>
          <a:xfrm>
            <a:off x="1097280" y="2392218"/>
            <a:ext cx="7584902" cy="3476876"/>
          </a:xfrm>
        </p:spPr>
        <p:txBody>
          <a:bodyPr>
            <a:normAutofit/>
          </a:bodyPr>
          <a:lstStyle/>
          <a:p>
            <a:pPr algn="ctr"/>
            <a:r>
              <a:rPr lang="it-IT" sz="4000" b="1" dirty="0" smtClean="0">
                <a:latin typeface="Bahnschrift SemiBold SemiConden" panose="020B0502040204020203" pitchFamily="34" charset="0"/>
              </a:rPr>
              <a:t>PERCHE’ IL CAI</a:t>
            </a:r>
          </a:p>
          <a:p>
            <a:pPr algn="ctr"/>
            <a:r>
              <a:rPr lang="it-IT" sz="4000" b="1" dirty="0" smtClean="0">
                <a:latin typeface="Bahnschrift SemiBold SemiConden" panose="020B0502040204020203" pitchFamily="34" charset="0"/>
              </a:rPr>
              <a:t>DOVREBBE ENTRARE </a:t>
            </a:r>
          </a:p>
          <a:p>
            <a:pPr algn="ctr"/>
            <a:r>
              <a:rPr lang="it-IT" sz="4000" b="1" dirty="0" smtClean="0">
                <a:latin typeface="Bahnschrift SemiBold SemiConden" panose="020B0502040204020203" pitchFamily="34" charset="0"/>
              </a:rPr>
              <a:t>NEL MONDO DELLA SCUOLA?</a:t>
            </a:r>
          </a:p>
          <a:p>
            <a:pPr marL="0" indent="0" algn="ctr">
              <a:buNone/>
            </a:pPr>
            <a:r>
              <a:rPr lang="it-IT" sz="3600" b="1" i="1" dirty="0" smtClean="0">
                <a:solidFill>
                  <a:srgbClr val="C00000"/>
                </a:solidFill>
                <a:latin typeface="Bahnschrift SemiBold SemiConden" panose="020B0502040204020203" pitchFamily="34" charset="0"/>
              </a:rPr>
              <a:t>* Ragioni etiche</a:t>
            </a:r>
          </a:p>
          <a:p>
            <a:pPr marL="0" indent="0" algn="ctr">
              <a:buNone/>
            </a:pPr>
            <a:r>
              <a:rPr lang="it-IT" sz="3600" b="1" i="1" dirty="0" smtClean="0">
                <a:solidFill>
                  <a:srgbClr val="C00000"/>
                </a:solidFill>
                <a:latin typeface="Bahnschrift SemiBold SemiConden" panose="020B0502040204020203" pitchFamily="34" charset="0"/>
              </a:rPr>
              <a:t>* Ragioni di opportunità</a:t>
            </a:r>
            <a:endParaRPr lang="it-IT" sz="3600" b="1" i="1" dirty="0">
              <a:solidFill>
                <a:srgbClr val="C00000"/>
              </a:solidFill>
              <a:latin typeface="Bahnschrift SemiBold SemiConden" panose="020B0502040204020203" pitchFamily="34" charset="0"/>
            </a:endParaRPr>
          </a:p>
        </p:txBody>
      </p:sp>
      <p:pic>
        <p:nvPicPr>
          <p:cNvPr id="4" name="Immagine 3"/>
          <p:cNvPicPr>
            <a:picLocks noChangeAspect="1"/>
          </p:cNvPicPr>
          <p:nvPr/>
        </p:nvPicPr>
        <p:blipFill>
          <a:blip r:embed="rId2"/>
          <a:stretch>
            <a:fillRect/>
          </a:stretch>
        </p:blipFill>
        <p:spPr>
          <a:xfrm>
            <a:off x="9294121" y="1837508"/>
            <a:ext cx="2189249" cy="4387799"/>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6808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1886" y="286603"/>
            <a:ext cx="10763794" cy="958723"/>
          </a:xfrm>
        </p:spPr>
        <p:txBody>
          <a:bodyPr>
            <a:normAutofit/>
          </a:bodyPr>
          <a:lstStyle/>
          <a:p>
            <a:r>
              <a:rPr lang="it-IT" sz="4000" dirty="0" smtClean="0">
                <a:solidFill>
                  <a:srgbClr val="002060"/>
                </a:solidFill>
                <a:latin typeface="Bahnschrift SemiBold SemiConden" panose="020B0502040204020203" pitchFamily="34" charset="0"/>
              </a:rPr>
              <a:t>RAGIONI ETICHE: CAI E VOLONTARIATO</a:t>
            </a:r>
            <a:endParaRPr lang="it-IT" sz="4000" dirty="0">
              <a:solidFill>
                <a:srgbClr val="002060"/>
              </a:solidFill>
              <a:latin typeface="Bahnschrift SemiBold SemiConden" panose="020B0502040204020203" pitchFamily="34" charset="0"/>
            </a:endParaRPr>
          </a:p>
        </p:txBody>
      </p:sp>
      <p:sp>
        <p:nvSpPr>
          <p:cNvPr id="3" name="Segnaposto contenuto 2"/>
          <p:cNvSpPr>
            <a:spLocks noGrp="1"/>
          </p:cNvSpPr>
          <p:nvPr>
            <p:ph idx="1"/>
          </p:nvPr>
        </p:nvSpPr>
        <p:spPr>
          <a:xfrm>
            <a:off x="391885" y="1790508"/>
            <a:ext cx="11451771" cy="4078586"/>
          </a:xfrm>
        </p:spPr>
        <p:txBody>
          <a:bodyPr/>
          <a:lstStyle/>
          <a:p>
            <a:r>
              <a:rPr lang="it-IT" dirty="0">
                <a:latin typeface="Bahnschrift SemiBold SemiConden" panose="020B0502040204020203" pitchFamily="34" charset="0"/>
              </a:rPr>
              <a:t>Le </a:t>
            </a:r>
            <a:r>
              <a:rPr lang="it-IT" dirty="0" smtClean="0">
                <a:solidFill>
                  <a:srgbClr val="C00000"/>
                </a:solidFill>
                <a:latin typeface="Bahnschrift SemiBold SemiConden" panose="020B0502040204020203" pitchFamily="34" charset="0"/>
              </a:rPr>
              <a:t>ASSOCIAZIONI DI VOLONTARIATO </a:t>
            </a:r>
            <a:r>
              <a:rPr lang="it-IT" dirty="0" smtClean="0">
                <a:latin typeface="Bahnschrift SemiBold SemiConden" panose="020B0502040204020203" pitchFamily="34" charset="0"/>
              </a:rPr>
              <a:t>sono finalizzate </a:t>
            </a:r>
            <a:r>
              <a:rPr lang="it-IT" dirty="0">
                <a:latin typeface="Bahnschrift SemiBold SemiConden" panose="020B0502040204020203" pitchFamily="34" charset="0"/>
              </a:rPr>
              <a:t>a svolgere</a:t>
            </a:r>
            <a:r>
              <a:rPr lang="it-IT" b="1" dirty="0">
                <a:latin typeface="Bahnschrift SemiBold SemiConden" panose="020B0502040204020203" pitchFamily="34" charset="0"/>
              </a:rPr>
              <a:t> attività di interesse generale in favore di terzi</a:t>
            </a:r>
            <a:r>
              <a:rPr lang="it-IT" dirty="0">
                <a:latin typeface="Bahnschrift SemiBold SemiConden" panose="020B0502040204020203" pitchFamily="34" charset="0"/>
              </a:rPr>
              <a:t> avvalendosi in modo prevalente del </a:t>
            </a:r>
            <a:r>
              <a:rPr lang="it-IT" b="1" dirty="0">
                <a:latin typeface="Bahnschrift SemiBold SemiConden" panose="020B0502040204020203" pitchFamily="34" charset="0"/>
              </a:rPr>
              <a:t>volontariato dei propri associati</a:t>
            </a:r>
            <a:r>
              <a:rPr lang="it-IT" dirty="0">
                <a:latin typeface="Bahnschrift SemiBold SemiConden" panose="020B0502040204020203" pitchFamily="34" charset="0"/>
              </a:rPr>
              <a:t>. Sono state introdotte nell’ordinamento italiano dalla Legge </a:t>
            </a:r>
            <a:r>
              <a:rPr lang="it-IT" dirty="0" smtClean="0">
                <a:latin typeface="Bahnschrift SemiBold SemiConden" panose="020B0502040204020203" pitchFamily="34" charset="0"/>
              </a:rPr>
              <a:t>266/1991.</a:t>
            </a:r>
            <a:r>
              <a:rPr lang="it-IT" dirty="0">
                <a:latin typeface="Bahnschrift SemiBold SemiConden" panose="020B0502040204020203" pitchFamily="34" charset="0"/>
              </a:rPr>
              <a:t/>
            </a:r>
            <a:br>
              <a:rPr lang="it-IT" dirty="0">
                <a:latin typeface="Bahnschrift SemiBold SemiConden" panose="020B0502040204020203" pitchFamily="34" charset="0"/>
              </a:rPr>
            </a:br>
            <a:r>
              <a:rPr lang="it-IT" dirty="0">
                <a:latin typeface="Bahnschrift SemiBold SemiConden" panose="020B0502040204020203" pitchFamily="34" charset="0"/>
              </a:rPr>
              <a:t>In base al Codice del Terzo Settore l’Organizzazione di Volontariato </a:t>
            </a:r>
            <a:r>
              <a:rPr lang="it-IT" dirty="0" smtClean="0">
                <a:latin typeface="Bahnschrift SemiBold SemiConden" panose="020B0502040204020203" pitchFamily="34" charset="0"/>
              </a:rPr>
              <a:t>deve presentare queste caratteristiche:</a:t>
            </a:r>
          </a:p>
          <a:p>
            <a:r>
              <a:rPr lang="it-IT" b="1" dirty="0" smtClean="0">
                <a:latin typeface="Bahnschrift SemiBold SemiConden" panose="020B0502040204020203" pitchFamily="34" charset="0"/>
              </a:rPr>
              <a:t>1- assenza </a:t>
            </a:r>
            <a:r>
              <a:rPr lang="it-IT" b="1" dirty="0">
                <a:latin typeface="Bahnschrift SemiBold SemiConden" panose="020B0502040204020203" pitchFamily="34" charset="0"/>
              </a:rPr>
              <a:t>di fini di lucro</a:t>
            </a:r>
            <a:r>
              <a:rPr lang="it-IT" dirty="0">
                <a:latin typeface="Bahnschrift SemiBold SemiConden" panose="020B0502040204020203" pitchFamily="34" charset="0"/>
              </a:rPr>
              <a:t> </a:t>
            </a:r>
            <a:endParaRPr lang="it-IT" dirty="0" smtClean="0">
              <a:latin typeface="Bahnschrift SemiBold SemiConden" panose="020B0502040204020203" pitchFamily="34" charset="0"/>
            </a:endParaRPr>
          </a:p>
          <a:p>
            <a:r>
              <a:rPr lang="it-IT" b="1" dirty="0" smtClean="0">
                <a:latin typeface="Bahnschrift SemiBold SemiConden" panose="020B0502040204020203" pitchFamily="34" charset="0"/>
              </a:rPr>
              <a:t>2- attività </a:t>
            </a:r>
            <a:r>
              <a:rPr lang="it-IT" b="1" dirty="0">
                <a:latin typeface="Bahnschrift SemiBold SemiConden" panose="020B0502040204020203" pitchFamily="34" charset="0"/>
              </a:rPr>
              <a:t>d’interesse generale</a:t>
            </a:r>
            <a:r>
              <a:rPr lang="it-IT" dirty="0" smtClean="0">
                <a:latin typeface="Bahnschrift SemiBold SemiConden" panose="020B0502040204020203" pitchFamily="34" charset="0"/>
              </a:rPr>
              <a:t>.</a:t>
            </a:r>
          </a:p>
          <a:p>
            <a:endParaRPr lang="it-IT" dirty="0">
              <a:latin typeface="Bahnschrift SemiBold SemiConden" panose="020B0502040204020203" pitchFamily="34" charset="0"/>
            </a:endParaRPr>
          </a:p>
        </p:txBody>
      </p:sp>
      <p:pic>
        <p:nvPicPr>
          <p:cNvPr id="4"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5" name="Diagramma 4"/>
          <p:cNvGraphicFramePr/>
          <p:nvPr>
            <p:extLst>
              <p:ext uri="{D42A27DB-BD31-4B8C-83A1-F6EECF244321}">
                <p14:modId xmlns:p14="http://schemas.microsoft.com/office/powerpoint/2010/main" val="2757470274"/>
              </p:ext>
            </p:extLst>
          </p:nvPr>
        </p:nvGraphicFramePr>
        <p:xfrm>
          <a:off x="905691" y="4302033"/>
          <a:ext cx="10641875" cy="23164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583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05357" y="3337125"/>
            <a:ext cx="10989275" cy="4061018"/>
          </a:xfrm>
        </p:spPr>
        <p:txBody>
          <a:bodyPr>
            <a:normAutofit/>
          </a:bodyPr>
          <a:lstStyle/>
          <a:p>
            <a:r>
              <a:rPr lang="it-IT" b="1" dirty="0">
                <a:effectLst/>
                <a:latin typeface="Bahnschrift SemiBold SemiConden" panose="020B0502040204020203" pitchFamily="34" charset="0"/>
              </a:rPr>
              <a:t>A Londra si è fatto un </a:t>
            </a:r>
            <a:r>
              <a:rPr lang="it-IT" b="1" i="1" dirty="0">
                <a:effectLst/>
                <a:latin typeface="Bahnschrift SemiBold SemiConden" panose="020B0502040204020203" pitchFamily="34" charset="0"/>
              </a:rPr>
              <a:t>Club Alpino</a:t>
            </a:r>
            <a:r>
              <a:rPr lang="it-IT" b="1" dirty="0">
                <a:effectLst/>
                <a:latin typeface="Bahnschrift SemiBold SemiConden" panose="020B0502040204020203" pitchFamily="34" charset="0"/>
              </a:rPr>
              <a:t>, </a:t>
            </a:r>
            <a:r>
              <a:rPr lang="it-IT" b="1" dirty="0" smtClean="0">
                <a:effectLst/>
                <a:latin typeface="Bahnschrift SemiBold SemiConden" panose="020B0502040204020203" pitchFamily="34" charset="0"/>
              </a:rPr>
              <a:t>…</a:t>
            </a:r>
            <a:endParaRPr lang="it-IT" b="1" dirty="0">
              <a:effectLst/>
              <a:latin typeface="Bahnschrift SemiBold SemiConden" panose="020B0502040204020203" pitchFamily="34" charset="0"/>
            </a:endParaRPr>
          </a:p>
          <a:p>
            <a:r>
              <a:rPr lang="it-IT" b="1" dirty="0" smtClean="0">
                <a:effectLst/>
                <a:latin typeface="Bahnschrift SemiBold SemiConden" panose="020B0502040204020203" pitchFamily="34" charset="0"/>
              </a:rPr>
              <a:t>… Ora </a:t>
            </a:r>
            <a:r>
              <a:rPr lang="it-IT" b="1" dirty="0">
                <a:effectLst/>
                <a:latin typeface="Bahnschrift SemiBold SemiConden" panose="020B0502040204020203" pitchFamily="34" charset="0"/>
              </a:rPr>
              <a:t>non si potrebbe fare alcunché di simile da noi? Io crederei di sì</a:t>
            </a:r>
            <a:r>
              <a:rPr lang="it-IT" b="1" dirty="0" smtClean="0">
                <a:effectLst/>
                <a:latin typeface="Bahnschrift SemiBold SemiConden" panose="020B0502040204020203" pitchFamily="34" charset="0"/>
              </a:rPr>
              <a:t>... </a:t>
            </a:r>
            <a:endParaRPr lang="it-IT" b="1" dirty="0">
              <a:effectLst/>
              <a:latin typeface="Bahnschrift SemiBold SemiConden" panose="020B0502040204020203" pitchFamily="34" charset="0"/>
            </a:endParaRPr>
          </a:p>
          <a:p>
            <a:r>
              <a:rPr lang="it-IT" b="1" dirty="0">
                <a:effectLst/>
                <a:latin typeface="Bahnschrift SemiBold SemiConden" panose="020B0502040204020203" pitchFamily="34" charset="0"/>
              </a:rPr>
              <a:t>Ei mi pare che non ci debba voler molto per indurre i nostri </a:t>
            </a:r>
            <a:r>
              <a:rPr lang="it-IT" b="1" dirty="0">
                <a:solidFill>
                  <a:srgbClr val="C00000"/>
                </a:solidFill>
                <a:effectLst/>
                <a:latin typeface="Bahnschrift SemiBold SemiConden" panose="020B0502040204020203" pitchFamily="34" charset="0"/>
              </a:rPr>
              <a:t>giovani</a:t>
            </a:r>
            <a:r>
              <a:rPr lang="it-IT" b="1" dirty="0">
                <a:effectLst/>
                <a:latin typeface="Bahnschrift SemiBold SemiConden" panose="020B0502040204020203" pitchFamily="34" charset="0"/>
              </a:rPr>
              <a:t>, a dar di piglio al bastone ferrato ed a procurarsi la maschia soddisfazione di solcare in varie direzioni e sino alle più alte cime queste meravigliose Alpi, che ogni popolo ci invidia. </a:t>
            </a:r>
            <a:endParaRPr lang="it-IT" b="1" dirty="0" smtClean="0">
              <a:effectLst/>
              <a:latin typeface="Bahnschrift SemiBold SemiConden" panose="020B0502040204020203" pitchFamily="34" charset="0"/>
            </a:endParaRPr>
          </a:p>
          <a:p>
            <a:r>
              <a:rPr lang="it-IT" b="1" dirty="0" smtClean="0">
                <a:effectLst/>
                <a:latin typeface="Bahnschrift SemiBold SemiConden" panose="020B0502040204020203" pitchFamily="34" charset="0"/>
              </a:rPr>
              <a:t>Col </a:t>
            </a:r>
            <a:r>
              <a:rPr lang="it-IT" b="1" dirty="0">
                <a:effectLst/>
                <a:latin typeface="Bahnschrift SemiBold SemiConden" panose="020B0502040204020203" pitchFamily="34" charset="0"/>
              </a:rPr>
              <a:t>crescere di questo gusto crescerà pure l’amore per lo studio delle scienze naturali, e non ci occorrerà più di veder le cose nostre talvolta studiate più dagli stranieri, che non dagli italiani</a:t>
            </a:r>
            <a:r>
              <a:rPr lang="it-IT" b="1" dirty="0" smtClean="0">
                <a:effectLst/>
                <a:latin typeface="Bahnschrift SemiBold SemiConden" panose="020B0502040204020203" pitchFamily="34" charset="0"/>
              </a:rPr>
              <a:t>.</a:t>
            </a:r>
          </a:p>
          <a:p>
            <a:pPr marL="0" indent="0" algn="r">
              <a:lnSpc>
                <a:spcPct val="100000"/>
              </a:lnSpc>
              <a:buNone/>
            </a:pPr>
            <a:r>
              <a:rPr lang="it-IT" sz="1800" i="1" dirty="0" smtClean="0">
                <a:solidFill>
                  <a:srgbClr val="C00000"/>
                </a:solidFill>
                <a:latin typeface="Bahnschrift SemiBold SemiConden" panose="020B0502040204020203" pitchFamily="34" charset="0"/>
              </a:rPr>
              <a:t>Quintino Sella, Lettera a Bartolomeo Gastaldi, 15 agosto 1863</a:t>
            </a:r>
            <a:endParaRPr lang="it-IT" sz="1800" i="1" dirty="0">
              <a:solidFill>
                <a:srgbClr val="C00000"/>
              </a:solidFill>
              <a:effectLst/>
              <a:latin typeface="Bahnschrift SemiBold SemiConden" panose="020B0502040204020203" pitchFamily="34" charset="0"/>
            </a:endParaRPr>
          </a:p>
          <a:p>
            <a:endParaRPr lang="it-IT" dirty="0">
              <a:latin typeface="Bahnschrift SemiBold SemiConden" panose="020B0502040204020203" pitchFamily="34" charset="0"/>
            </a:endParaRPr>
          </a:p>
        </p:txBody>
      </p:sp>
      <p:sp>
        <p:nvSpPr>
          <p:cNvPr id="4" name="Titolo 1"/>
          <p:cNvSpPr>
            <a:spLocks noGrp="1"/>
          </p:cNvSpPr>
          <p:nvPr>
            <p:ph type="title"/>
          </p:nvPr>
        </p:nvSpPr>
        <p:spPr>
          <a:xfrm>
            <a:off x="502508" y="271848"/>
            <a:ext cx="10544903" cy="733168"/>
          </a:xfrm>
        </p:spPr>
        <p:txBody>
          <a:bodyPr>
            <a:normAutofit/>
          </a:bodyPr>
          <a:lstStyle/>
          <a:p>
            <a:r>
              <a:rPr lang="it-IT" sz="3600" b="1" dirty="0" smtClean="0">
                <a:solidFill>
                  <a:srgbClr val="1F497D"/>
                </a:solidFill>
                <a:latin typeface="Bahnschrift SemiBold SemiConden" panose="020B0502040204020203" pitchFamily="34" charset="0"/>
              </a:rPr>
              <a:t>IL CAI, I GIOVANI, LA SCUOLA</a:t>
            </a:r>
            <a:endParaRPr lang="it-IT" sz="3600" b="1" dirty="0">
              <a:solidFill>
                <a:srgbClr val="1F497D"/>
              </a:solidFill>
              <a:latin typeface="Bahnschrift SemiBold SemiConden" panose="020B0502040204020203" pitchFamily="34" charset="0"/>
            </a:endParaRPr>
          </a:p>
        </p:txBody>
      </p:sp>
      <p:pic>
        <p:nvPicPr>
          <p:cNvPr id="6" name="Immagine 5"/>
          <p:cNvPicPr>
            <a:picLocks noChangeAspect="1"/>
          </p:cNvPicPr>
          <p:nvPr/>
        </p:nvPicPr>
        <p:blipFill>
          <a:blip r:embed="rId2"/>
          <a:stretch>
            <a:fillRect/>
          </a:stretch>
        </p:blipFill>
        <p:spPr>
          <a:xfrm>
            <a:off x="9731087" y="161348"/>
            <a:ext cx="2095500" cy="3524250"/>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66684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0439" y="284175"/>
            <a:ext cx="9784080" cy="935025"/>
          </a:xfrm>
        </p:spPr>
        <p:txBody>
          <a:bodyPr>
            <a:normAutofit/>
          </a:bodyPr>
          <a:lstStyle/>
          <a:p>
            <a:r>
              <a:rPr lang="it-IT" sz="3600" b="1" dirty="0" smtClean="0">
                <a:solidFill>
                  <a:srgbClr val="002060"/>
                </a:solidFill>
                <a:latin typeface="Bahnschrift SemiBold SemiConden" panose="020B0502040204020203" pitchFamily="34" charset="0"/>
              </a:rPr>
              <a:t>LA SCUOLA NEL REGOLAMENTO GENERALE</a:t>
            </a:r>
            <a:endParaRPr lang="it-IT" sz="3600" b="1" dirty="0">
              <a:solidFill>
                <a:srgbClr val="002060"/>
              </a:solidFill>
              <a:latin typeface="Bahnschrift SemiBold SemiConden" panose="020B0502040204020203" pitchFamily="34" charset="0"/>
            </a:endParaRPr>
          </a:p>
        </p:txBody>
      </p:sp>
      <p:sp>
        <p:nvSpPr>
          <p:cNvPr id="5" name="Segnaposto contenuto 2"/>
          <p:cNvSpPr>
            <a:spLocks noGrp="1"/>
          </p:cNvSpPr>
          <p:nvPr>
            <p:ph idx="1"/>
          </p:nvPr>
        </p:nvSpPr>
        <p:spPr>
          <a:xfrm>
            <a:off x="339634" y="2011679"/>
            <a:ext cx="11573692" cy="4702630"/>
          </a:xfrm>
        </p:spPr>
        <p:txBody>
          <a:bodyPr>
            <a:normAutofit lnSpcReduction="10000"/>
          </a:bodyPr>
          <a:lstStyle/>
          <a:p>
            <a:pPr marL="0" indent="0">
              <a:buNone/>
            </a:pPr>
            <a:r>
              <a:rPr lang="it-IT" dirty="0">
                <a:solidFill>
                  <a:schemeClr val="tx1"/>
                </a:solidFill>
                <a:latin typeface="Bahnschrift SemiBold SemiConden" panose="020B0502040204020203" pitchFamily="34" charset="0"/>
              </a:rPr>
              <a:t>1. Il Club alpino italiano per </a:t>
            </a:r>
            <a:r>
              <a:rPr lang="it-IT" dirty="0" smtClean="0">
                <a:solidFill>
                  <a:schemeClr val="tx1"/>
                </a:solidFill>
                <a:latin typeface="Bahnschrift SemiBold SemiConden" panose="020B0502040204020203" pitchFamily="34" charset="0"/>
              </a:rPr>
              <a:t>conseguire… </a:t>
            </a:r>
            <a:r>
              <a:rPr lang="it-IT" dirty="0">
                <a:solidFill>
                  <a:schemeClr val="tx1"/>
                </a:solidFill>
                <a:latin typeface="Bahnschrift SemiBold SemiConden" panose="020B0502040204020203" pitchFamily="34" charset="0"/>
              </a:rPr>
              <a:t>le finalità istituzionali, a favore sia dei propri soci, sia di altri, </a:t>
            </a:r>
            <a:r>
              <a:rPr lang="it-IT" dirty="0" smtClean="0">
                <a:solidFill>
                  <a:schemeClr val="tx1"/>
                </a:solidFill>
                <a:latin typeface="Bahnschrift SemiBold SemiConden" panose="020B0502040204020203" pitchFamily="34" charset="0"/>
              </a:rPr>
              <a:t>… </a:t>
            </a:r>
            <a:r>
              <a:rPr lang="it-IT" dirty="0">
                <a:solidFill>
                  <a:schemeClr val="tx1"/>
                </a:solidFill>
                <a:latin typeface="Bahnschrift SemiBold SemiConden" panose="020B0502040204020203" pitchFamily="34" charset="0"/>
              </a:rPr>
              <a:t>in collaborazione con organismi dello stato e degli enti autonomi, con enti pubblici e privati </a:t>
            </a:r>
            <a:r>
              <a:rPr lang="it-IT" dirty="0" smtClean="0">
                <a:solidFill>
                  <a:schemeClr val="tx1"/>
                </a:solidFill>
                <a:latin typeface="Bahnschrift SemiBold SemiConden" panose="020B0502040204020203" pitchFamily="34" charset="0"/>
              </a:rPr>
              <a:t>… </a:t>
            </a:r>
          </a:p>
          <a:p>
            <a:pPr marL="0" indent="0">
              <a:buNone/>
            </a:pPr>
            <a:r>
              <a:rPr lang="it-IT" dirty="0" smtClean="0">
                <a:solidFill>
                  <a:schemeClr val="tx1"/>
                </a:solidFill>
                <a:latin typeface="Bahnschrift SemiBold SemiConden" panose="020B0502040204020203" pitchFamily="34" charset="0"/>
              </a:rPr>
              <a:t>a</a:t>
            </a:r>
            <a:r>
              <a:rPr lang="it-IT" dirty="0">
                <a:solidFill>
                  <a:schemeClr val="tx1"/>
                </a:solidFill>
                <a:latin typeface="Bahnschrift SemiBold SemiConden" panose="020B0502040204020203" pitchFamily="34" charset="0"/>
              </a:rPr>
              <a:t>) tutela gli interessi generali dell’alpinismo; promuove la pratica delle attività istituzionali nelle aree montane nazionali, europee ed extraeuropee; </a:t>
            </a:r>
            <a:endParaRPr lang="it-IT" dirty="0" smtClean="0">
              <a:solidFill>
                <a:schemeClr val="tx1"/>
              </a:solidFill>
              <a:latin typeface="Bahnschrift SemiBold SemiConden" panose="020B0502040204020203" pitchFamily="34" charset="0"/>
            </a:endParaRPr>
          </a:p>
          <a:p>
            <a:pPr marL="0" indent="0">
              <a:buNone/>
            </a:pPr>
            <a:r>
              <a:rPr lang="it-IT" dirty="0" smtClean="0">
                <a:solidFill>
                  <a:schemeClr val="tx1"/>
                </a:solidFill>
                <a:latin typeface="Bahnschrift SemiBold SemiConden" panose="020B0502040204020203" pitchFamily="34" charset="0"/>
              </a:rPr>
              <a:t>b</a:t>
            </a:r>
            <a:r>
              <a:rPr lang="it-IT" dirty="0">
                <a:solidFill>
                  <a:schemeClr val="tx1"/>
                </a:solidFill>
                <a:latin typeface="Bahnschrift SemiBold SemiConden" panose="020B0502040204020203" pitchFamily="34" charset="0"/>
              </a:rPr>
              <a:t>) </a:t>
            </a:r>
            <a:r>
              <a:rPr lang="it-IT" u="sng" dirty="0">
                <a:solidFill>
                  <a:schemeClr val="tx1"/>
                </a:solidFill>
                <a:latin typeface="Bahnschrift SemiBold SemiConden" panose="020B0502040204020203" pitchFamily="34" charset="0"/>
              </a:rPr>
              <a:t>promuove la </a:t>
            </a:r>
            <a:r>
              <a:rPr lang="it-IT" b="1" u="sng" dirty="0">
                <a:solidFill>
                  <a:srgbClr val="C00000"/>
                </a:solidFill>
                <a:latin typeface="Bahnschrift SemiBold SemiConden" panose="020B0502040204020203" pitchFamily="34" charset="0"/>
              </a:rPr>
              <a:t>formazione</a:t>
            </a:r>
            <a:r>
              <a:rPr lang="it-IT" u="sng" dirty="0">
                <a:solidFill>
                  <a:srgbClr val="C00000"/>
                </a:solidFill>
                <a:latin typeface="Bahnschrift SemiBold SemiConden" panose="020B0502040204020203" pitchFamily="34" charset="0"/>
              </a:rPr>
              <a:t> </a:t>
            </a:r>
            <a:r>
              <a:rPr lang="it-IT" u="sng" dirty="0">
                <a:solidFill>
                  <a:schemeClr val="tx1"/>
                </a:solidFill>
                <a:latin typeface="Bahnschrift SemiBold SemiConden" panose="020B0502040204020203" pitchFamily="34" charset="0"/>
              </a:rPr>
              <a:t>etico-culturale e l'educazione alla solidarietà, alla sicurezza, alla conoscenza e al rispetto dell'ambiente, specialmente dei </a:t>
            </a:r>
            <a:r>
              <a:rPr lang="it-IT" b="1" u="sng" dirty="0">
                <a:solidFill>
                  <a:schemeClr val="tx1"/>
                </a:solidFill>
                <a:latin typeface="Bahnschrift SemiBold SemiConden" panose="020B0502040204020203" pitchFamily="34" charset="0"/>
              </a:rPr>
              <a:t>giovani</a:t>
            </a:r>
            <a:r>
              <a:rPr lang="it-IT" u="sng" dirty="0">
                <a:solidFill>
                  <a:schemeClr val="tx1"/>
                </a:solidFill>
                <a:latin typeface="Bahnschrift SemiBold SemiConden" panose="020B0502040204020203" pitchFamily="34" charset="0"/>
              </a:rPr>
              <a:t>, mediante</a:t>
            </a:r>
            <a:r>
              <a:rPr lang="it-IT" dirty="0">
                <a:solidFill>
                  <a:schemeClr val="tx1"/>
                </a:solidFill>
                <a:latin typeface="Bahnschrift SemiBold SemiConden" panose="020B0502040204020203" pitchFamily="34" charset="0"/>
              </a:rPr>
              <a:t>: </a:t>
            </a:r>
            <a:endParaRPr lang="it-IT" dirty="0" smtClean="0">
              <a:solidFill>
                <a:schemeClr val="tx1"/>
              </a:solidFill>
              <a:latin typeface="Bahnschrift SemiBold SemiConden" panose="020B0502040204020203" pitchFamily="34" charset="0"/>
            </a:endParaRPr>
          </a:p>
          <a:p>
            <a:pPr marL="228600" lvl="1" indent="0">
              <a:buNone/>
            </a:pPr>
            <a:r>
              <a:rPr lang="it-IT" dirty="0" smtClean="0">
                <a:solidFill>
                  <a:schemeClr val="tx1"/>
                </a:solidFill>
                <a:latin typeface="Bahnschrift SemiBold SemiConden" panose="020B0502040204020203" pitchFamily="34" charset="0"/>
              </a:rPr>
              <a:t>1</a:t>
            </a:r>
            <a:r>
              <a:rPr lang="it-IT" dirty="0">
                <a:solidFill>
                  <a:schemeClr val="tx1"/>
                </a:solidFill>
                <a:latin typeface="Bahnschrift SemiBold SemiConden" panose="020B0502040204020203" pitchFamily="34" charset="0"/>
              </a:rPr>
              <a:t>) la realizzazione e la gestione di </a:t>
            </a:r>
            <a:r>
              <a:rPr lang="it-IT" dirty="0">
                <a:solidFill>
                  <a:srgbClr val="C00000"/>
                </a:solidFill>
                <a:latin typeface="Bahnschrift SemiBold SemiConden" panose="020B0502040204020203" pitchFamily="34" charset="0"/>
              </a:rPr>
              <a:t>strutture</a:t>
            </a:r>
            <a:r>
              <a:rPr lang="it-IT" dirty="0">
                <a:solidFill>
                  <a:schemeClr val="tx1"/>
                </a:solidFill>
                <a:latin typeface="Bahnschrift SemiBold SemiConden" panose="020B0502040204020203" pitchFamily="34" charset="0"/>
              </a:rPr>
              <a:t> </a:t>
            </a:r>
            <a:r>
              <a:rPr lang="it-IT" dirty="0" smtClean="0">
                <a:solidFill>
                  <a:schemeClr val="tx1"/>
                </a:solidFill>
                <a:latin typeface="Bahnschrift SemiBold SemiConden" panose="020B0502040204020203" pitchFamily="34" charset="0"/>
              </a:rPr>
              <a:t>operative </a:t>
            </a:r>
            <a:r>
              <a:rPr lang="it-IT" dirty="0">
                <a:solidFill>
                  <a:schemeClr val="tx1"/>
                </a:solidFill>
                <a:latin typeface="Bahnschrift SemiBold SemiConden" panose="020B0502040204020203" pitchFamily="34" charset="0"/>
              </a:rPr>
              <a:t>destinate alla ricerca e alla didattica; </a:t>
            </a:r>
            <a:endParaRPr lang="it-IT" dirty="0" smtClean="0">
              <a:solidFill>
                <a:schemeClr val="tx1"/>
              </a:solidFill>
              <a:latin typeface="Bahnschrift SemiBold SemiConden" panose="020B0502040204020203" pitchFamily="34" charset="0"/>
            </a:endParaRPr>
          </a:p>
          <a:p>
            <a:pPr marL="228600" lvl="1" indent="0">
              <a:buNone/>
            </a:pPr>
            <a:r>
              <a:rPr lang="it-IT" dirty="0" smtClean="0">
                <a:solidFill>
                  <a:schemeClr val="tx1"/>
                </a:solidFill>
                <a:latin typeface="Bahnschrift SemiBold SemiConden" panose="020B0502040204020203" pitchFamily="34" charset="0"/>
              </a:rPr>
              <a:t>2) </a:t>
            </a:r>
            <a:r>
              <a:rPr lang="it-IT" dirty="0">
                <a:solidFill>
                  <a:schemeClr val="tx1"/>
                </a:solidFill>
                <a:latin typeface="Bahnschrift SemiBold SemiConden" panose="020B0502040204020203" pitchFamily="34" charset="0"/>
              </a:rPr>
              <a:t>lo svolgimento di </a:t>
            </a:r>
            <a:r>
              <a:rPr lang="it-IT" dirty="0">
                <a:solidFill>
                  <a:srgbClr val="C00000"/>
                </a:solidFill>
                <a:latin typeface="Bahnschrift SemiBold SemiConden" panose="020B0502040204020203" pitchFamily="34" charset="0"/>
              </a:rPr>
              <a:t>corsi</a:t>
            </a:r>
            <a:r>
              <a:rPr lang="it-IT" dirty="0">
                <a:solidFill>
                  <a:schemeClr val="tx1"/>
                </a:solidFill>
                <a:latin typeface="Bahnschrift SemiBold SemiConden" panose="020B0502040204020203" pitchFamily="34" charset="0"/>
              </a:rPr>
              <a:t> tecnici di introduzione, di formazione e di perfezionamento; </a:t>
            </a:r>
            <a:endParaRPr lang="it-IT" dirty="0" smtClean="0">
              <a:solidFill>
                <a:schemeClr val="tx1"/>
              </a:solidFill>
              <a:latin typeface="Bahnschrift SemiBold SemiConden" panose="020B0502040204020203" pitchFamily="34" charset="0"/>
            </a:endParaRPr>
          </a:p>
          <a:p>
            <a:pPr marL="228600" lvl="1" indent="0">
              <a:buNone/>
            </a:pPr>
            <a:r>
              <a:rPr lang="it-IT" dirty="0" smtClean="0">
                <a:solidFill>
                  <a:schemeClr val="tx1"/>
                </a:solidFill>
                <a:latin typeface="Bahnschrift SemiBold SemiConden" panose="020B0502040204020203" pitchFamily="34" charset="0"/>
              </a:rPr>
              <a:t>3</a:t>
            </a:r>
            <a:r>
              <a:rPr lang="it-IT" dirty="0">
                <a:solidFill>
                  <a:schemeClr val="tx1"/>
                </a:solidFill>
                <a:latin typeface="Bahnschrift SemiBold SemiConden" panose="020B0502040204020203" pitchFamily="34" charset="0"/>
              </a:rPr>
              <a:t>) </a:t>
            </a:r>
            <a:r>
              <a:rPr lang="it-IT" u="sng" dirty="0">
                <a:solidFill>
                  <a:srgbClr val="C00000"/>
                </a:solidFill>
                <a:latin typeface="Bahnschrift SemiBold SemiConden" panose="020B0502040204020203" pitchFamily="34" charset="0"/>
              </a:rPr>
              <a:t>la presenza di propri operatori nelle </a:t>
            </a:r>
            <a:r>
              <a:rPr lang="it-IT" b="1" u="sng" dirty="0">
                <a:solidFill>
                  <a:srgbClr val="C00000"/>
                </a:solidFill>
                <a:latin typeface="Bahnschrift SemiBold SemiConden" panose="020B0502040204020203" pitchFamily="34" charset="0"/>
              </a:rPr>
              <a:t>scuole</a:t>
            </a:r>
            <a:r>
              <a:rPr lang="it-IT" u="sng" dirty="0">
                <a:solidFill>
                  <a:srgbClr val="C00000"/>
                </a:solidFill>
                <a:latin typeface="Bahnschrift SemiBold SemiConden" panose="020B0502040204020203" pitchFamily="34" charset="0"/>
              </a:rPr>
              <a:t> di ogni ordine e grado</a:t>
            </a:r>
            <a:r>
              <a:rPr lang="it-IT" dirty="0">
                <a:solidFill>
                  <a:schemeClr val="tx1"/>
                </a:solidFill>
                <a:latin typeface="Bahnschrift SemiBold SemiConden" panose="020B0502040204020203" pitchFamily="34" charset="0"/>
              </a:rPr>
              <a:t>; </a:t>
            </a:r>
            <a:endParaRPr lang="it-IT" dirty="0" smtClean="0">
              <a:solidFill>
                <a:schemeClr val="tx1"/>
              </a:solidFill>
              <a:latin typeface="Bahnschrift SemiBold SemiConden" panose="020B0502040204020203" pitchFamily="34" charset="0"/>
            </a:endParaRPr>
          </a:p>
          <a:p>
            <a:pPr marL="228600" lvl="1" indent="0">
              <a:buNone/>
            </a:pPr>
            <a:r>
              <a:rPr lang="it-IT" dirty="0" smtClean="0">
                <a:solidFill>
                  <a:schemeClr val="tx1"/>
                </a:solidFill>
                <a:latin typeface="Bahnschrift SemiBold SemiConden" panose="020B0502040204020203" pitchFamily="34" charset="0"/>
              </a:rPr>
              <a:t>4</a:t>
            </a:r>
            <a:r>
              <a:rPr lang="it-IT" dirty="0">
                <a:solidFill>
                  <a:schemeClr val="tx1"/>
                </a:solidFill>
                <a:latin typeface="Bahnschrift SemiBold SemiConden" panose="020B0502040204020203" pitchFamily="34" charset="0"/>
              </a:rPr>
              <a:t>) ogni altro tipo di iniziativa utile; </a:t>
            </a:r>
            <a:endParaRPr lang="it-IT" dirty="0" smtClean="0">
              <a:solidFill>
                <a:schemeClr val="tx1"/>
              </a:solidFill>
              <a:latin typeface="Bahnschrift SemiBold SemiConden" panose="020B0502040204020203" pitchFamily="34" charset="0"/>
            </a:endParaRPr>
          </a:p>
          <a:p>
            <a:pPr marL="0" indent="0">
              <a:buNone/>
            </a:pPr>
            <a:r>
              <a:rPr lang="it-IT" dirty="0" smtClean="0">
                <a:solidFill>
                  <a:schemeClr val="tx1"/>
                </a:solidFill>
                <a:latin typeface="Bahnschrift SemiBold SemiConden" panose="020B0502040204020203" pitchFamily="34" charset="0"/>
              </a:rPr>
              <a:t>c</a:t>
            </a:r>
            <a:r>
              <a:rPr lang="it-IT" dirty="0">
                <a:solidFill>
                  <a:schemeClr val="tx1"/>
                </a:solidFill>
                <a:latin typeface="Bahnschrift SemiBold SemiConden" panose="020B0502040204020203" pitchFamily="34" charset="0"/>
              </a:rPr>
              <a:t>) provvede a formare, perfezionare, aggiornare, organizzare e tutelare i propri </a:t>
            </a:r>
            <a:r>
              <a:rPr lang="it-IT" dirty="0">
                <a:solidFill>
                  <a:srgbClr val="C00000"/>
                </a:solidFill>
                <a:latin typeface="Bahnschrift SemiBold SemiConden" panose="020B0502040204020203" pitchFamily="34" charset="0"/>
              </a:rPr>
              <a:t>operatori</a:t>
            </a:r>
            <a:r>
              <a:rPr lang="it-IT" dirty="0">
                <a:solidFill>
                  <a:schemeClr val="tx1"/>
                </a:solidFill>
                <a:latin typeface="Bahnschrift SemiBold SemiConden" panose="020B0502040204020203" pitchFamily="34" charset="0"/>
              </a:rPr>
              <a:t> – </a:t>
            </a:r>
            <a:r>
              <a:rPr lang="it-IT" dirty="0" smtClean="0">
                <a:solidFill>
                  <a:schemeClr val="tx1"/>
                </a:solidFill>
                <a:latin typeface="Bahnschrift SemiBold SemiConden" panose="020B0502040204020203" pitchFamily="34" charset="0"/>
              </a:rPr>
              <a:t>accompagnatori, esperti</a:t>
            </a:r>
            <a:r>
              <a:rPr lang="it-IT" dirty="0">
                <a:solidFill>
                  <a:schemeClr val="tx1"/>
                </a:solidFill>
                <a:latin typeface="Bahnschrift SemiBold SemiConden" panose="020B0502040204020203" pitchFamily="34" charset="0"/>
              </a:rPr>
              <a:t>, </a:t>
            </a:r>
            <a:r>
              <a:rPr lang="it-IT" dirty="0" smtClean="0">
                <a:solidFill>
                  <a:schemeClr val="tx1"/>
                </a:solidFill>
                <a:latin typeface="Bahnschrift SemiBold SemiConden" panose="020B0502040204020203" pitchFamily="34" charset="0"/>
              </a:rPr>
              <a:t>istruttori; </a:t>
            </a:r>
          </a:p>
          <a:p>
            <a:pPr marL="0" indent="0">
              <a:buNone/>
            </a:pPr>
            <a:r>
              <a:rPr lang="it-IT" dirty="0" smtClean="0">
                <a:solidFill>
                  <a:schemeClr val="tx1"/>
                </a:solidFill>
                <a:latin typeface="Bahnschrift SemiBold SemiConden" panose="020B0502040204020203" pitchFamily="34" charset="0"/>
              </a:rPr>
              <a:t>d</a:t>
            </a:r>
            <a:r>
              <a:rPr lang="it-IT" dirty="0">
                <a:solidFill>
                  <a:schemeClr val="tx1"/>
                </a:solidFill>
                <a:latin typeface="Bahnschrift SemiBold SemiConden" panose="020B0502040204020203" pitchFamily="34" charset="0"/>
              </a:rPr>
              <a:t>) facilita la diffusione della frequentazione della montagna e delle escursioni, anche in forma collettiva, costruendo e mantenendo in efficienza </a:t>
            </a:r>
            <a:r>
              <a:rPr lang="it-IT" dirty="0">
                <a:solidFill>
                  <a:srgbClr val="C00000"/>
                </a:solidFill>
                <a:latin typeface="Bahnschrift SemiBold SemiConden" panose="020B0502040204020203" pitchFamily="34" charset="0"/>
              </a:rPr>
              <a:t>strutture</a:t>
            </a:r>
            <a:r>
              <a:rPr lang="it-IT" dirty="0">
                <a:solidFill>
                  <a:schemeClr val="tx1"/>
                </a:solidFill>
                <a:latin typeface="Bahnschrift SemiBold SemiConden" panose="020B0502040204020203" pitchFamily="34" charset="0"/>
              </a:rPr>
              <a:t> ricettive e sentieri; </a:t>
            </a:r>
          </a:p>
        </p:txBody>
      </p:sp>
      <p:pic>
        <p:nvPicPr>
          <p:cNvPr id="4"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162977"/>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24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wipe(up)">
                                      <p:cBhvr>
                                        <p:cTn id="20" dur="500"/>
                                        <p:tgtEl>
                                          <p:spTgt spid="5">
                                            <p:txEl>
                                              <p:pRg st="3" end="3"/>
                                            </p:tx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up)">
                                      <p:cBhvr>
                                        <p:cTn id="23" dur="500"/>
                                        <p:tgtEl>
                                          <p:spTgt spid="5">
                                            <p:txEl>
                                              <p:pRg st="4" end="4"/>
                                            </p:txEl>
                                          </p:spTgt>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wipe(up)">
                                      <p:cBhvr>
                                        <p:cTn id="26" dur="500"/>
                                        <p:tgtEl>
                                          <p:spTgt spid="5">
                                            <p:txEl>
                                              <p:pRg st="5" end="5"/>
                                            </p:txEl>
                                          </p:spTgt>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wipe(up)">
                                      <p:cBhvr>
                                        <p:cTn id="29" dur="500"/>
                                        <p:tgtEl>
                                          <p:spTgt spid="5">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wipe(up)">
                                      <p:cBhvr>
                                        <p:cTn id="34" dur="500"/>
                                        <p:tgtEl>
                                          <p:spTgt spid="5">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animEffect transition="in" filter="wipe(up)">
                                      <p:cBhvr>
                                        <p:cTn id="39"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1886" y="286603"/>
            <a:ext cx="10763794" cy="958723"/>
          </a:xfrm>
        </p:spPr>
        <p:txBody>
          <a:bodyPr>
            <a:normAutofit/>
          </a:bodyPr>
          <a:lstStyle/>
          <a:p>
            <a:pPr algn="ctr"/>
            <a:r>
              <a:rPr lang="it-IT" sz="4000" dirty="0" smtClean="0">
                <a:solidFill>
                  <a:srgbClr val="002060"/>
                </a:solidFill>
                <a:latin typeface="Bahnschrift SemiBold SemiConden" panose="020B0502040204020203" pitchFamily="34" charset="0"/>
              </a:rPr>
              <a:t>RAGIONI ETICHE: CAI E VOLONTARIATO</a:t>
            </a:r>
            <a:endParaRPr lang="it-IT" sz="4000" dirty="0">
              <a:solidFill>
                <a:srgbClr val="002060"/>
              </a:solidFill>
              <a:latin typeface="Bahnschrift SemiBold SemiConden" panose="020B0502040204020203" pitchFamily="34" charset="0"/>
            </a:endParaRPr>
          </a:p>
        </p:txBody>
      </p:sp>
      <p:sp>
        <p:nvSpPr>
          <p:cNvPr id="3" name="Segnaposto contenuto 2"/>
          <p:cNvSpPr>
            <a:spLocks noGrp="1"/>
          </p:cNvSpPr>
          <p:nvPr>
            <p:ph idx="1"/>
          </p:nvPr>
        </p:nvSpPr>
        <p:spPr>
          <a:xfrm>
            <a:off x="391885" y="2629988"/>
            <a:ext cx="11451771" cy="3239105"/>
          </a:xfrm>
        </p:spPr>
        <p:txBody>
          <a:bodyPr>
            <a:normAutofit/>
          </a:bodyPr>
          <a:lstStyle/>
          <a:p>
            <a:pPr algn="ctr"/>
            <a:r>
              <a:rPr lang="it-IT" sz="3600" dirty="0" smtClean="0">
                <a:solidFill>
                  <a:srgbClr val="C00000"/>
                </a:solidFill>
                <a:latin typeface="Bahnschrift SemiBold SemiConden" panose="020B0502040204020203" pitchFamily="34" charset="0"/>
              </a:rPr>
              <a:t>CHIARIAMO LE IDEE</a:t>
            </a:r>
          </a:p>
          <a:p>
            <a:pPr algn="ctr"/>
            <a:endParaRPr lang="it-IT" sz="2800" dirty="0">
              <a:latin typeface="Bahnschrift SemiBold SemiConden" panose="020B0502040204020203" pitchFamily="34" charset="0"/>
            </a:endParaRPr>
          </a:p>
          <a:p>
            <a:pPr algn="ctr"/>
            <a:r>
              <a:rPr lang="it-IT" sz="2800" dirty="0" smtClean="0">
                <a:latin typeface="Bahnschrift SemiBold SemiConden" panose="020B0502040204020203" pitchFamily="34" charset="0"/>
              </a:rPr>
              <a:t>L’ATTIVITA’ NELLE  SCUOLE</a:t>
            </a:r>
          </a:p>
          <a:p>
            <a:pPr algn="ctr"/>
            <a:r>
              <a:rPr lang="it-IT" sz="2800" dirty="0" smtClean="0">
                <a:latin typeface="Bahnschrift SemiBold SemiConden" panose="020B0502040204020203" pitchFamily="34" charset="0"/>
              </a:rPr>
              <a:t>- NON E’ UNA CAMPAGNA ACQUISTI</a:t>
            </a:r>
          </a:p>
          <a:p>
            <a:pPr algn="ctr"/>
            <a:r>
              <a:rPr lang="it-IT" sz="2800" dirty="0" smtClean="0">
                <a:latin typeface="Bahnschrift SemiBold SemiConden" panose="020B0502040204020203" pitchFamily="34" charset="0"/>
              </a:rPr>
              <a:t>- E’ UN INVESTIMENTO PER IL FUTURO</a:t>
            </a:r>
            <a:endParaRPr lang="it-IT" sz="2800" dirty="0">
              <a:latin typeface="Bahnschrift SemiBold SemiConden" panose="020B0502040204020203" pitchFamily="34" charset="0"/>
            </a:endParaRPr>
          </a:p>
        </p:txBody>
      </p:sp>
      <p:pic>
        <p:nvPicPr>
          <p:cNvPr id="7" name="Immagine 6"/>
          <p:cNvPicPr>
            <a:picLocks noChangeAspect="1"/>
          </p:cNvPicPr>
          <p:nvPr/>
        </p:nvPicPr>
        <p:blipFill>
          <a:blip r:embed="rId2"/>
          <a:stretch>
            <a:fillRect/>
          </a:stretch>
        </p:blipFill>
        <p:spPr>
          <a:xfrm>
            <a:off x="391884" y="1758646"/>
            <a:ext cx="2333898" cy="23338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magine 7"/>
          <p:cNvPicPr>
            <a:picLocks noChangeAspect="1"/>
          </p:cNvPicPr>
          <p:nvPr/>
        </p:nvPicPr>
        <p:blipFill>
          <a:blip r:embed="rId2"/>
          <a:stretch>
            <a:fillRect/>
          </a:stretch>
        </p:blipFill>
        <p:spPr>
          <a:xfrm>
            <a:off x="9509759" y="1758646"/>
            <a:ext cx="2333898" cy="23338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1754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1886" y="286603"/>
            <a:ext cx="10763794" cy="958723"/>
          </a:xfrm>
        </p:spPr>
        <p:txBody>
          <a:bodyPr>
            <a:normAutofit/>
          </a:bodyPr>
          <a:lstStyle/>
          <a:p>
            <a:pPr algn="ctr"/>
            <a:r>
              <a:rPr lang="it-IT" sz="4000" dirty="0" smtClean="0">
                <a:solidFill>
                  <a:srgbClr val="002060"/>
                </a:solidFill>
                <a:latin typeface="Bahnschrift SemiBold SemiConden" panose="020B0502040204020203" pitchFamily="34" charset="0"/>
              </a:rPr>
              <a:t>RAGIONI DI OPPORTUNITA’</a:t>
            </a:r>
            <a:endParaRPr lang="it-IT" sz="4000" dirty="0">
              <a:solidFill>
                <a:srgbClr val="002060"/>
              </a:solidFill>
              <a:latin typeface="Bahnschrift SemiBold SemiConden" panose="020B0502040204020203" pitchFamily="34" charset="0"/>
            </a:endParaRPr>
          </a:p>
        </p:txBody>
      </p:sp>
      <p:sp>
        <p:nvSpPr>
          <p:cNvPr id="3" name="Segnaposto contenuto 2"/>
          <p:cNvSpPr>
            <a:spLocks noGrp="1"/>
          </p:cNvSpPr>
          <p:nvPr>
            <p:ph idx="1"/>
          </p:nvPr>
        </p:nvSpPr>
        <p:spPr>
          <a:xfrm>
            <a:off x="391885" y="1790508"/>
            <a:ext cx="11451771" cy="4078586"/>
          </a:xfrm>
        </p:spPr>
        <p:txBody>
          <a:bodyPr/>
          <a:lstStyle/>
          <a:p>
            <a:pPr algn="ctr"/>
            <a:r>
              <a:rPr lang="it-IT" sz="2400" dirty="0" smtClean="0">
                <a:solidFill>
                  <a:srgbClr val="C00000"/>
                </a:solidFill>
                <a:latin typeface="Bahnschrift SemiBold SemiConden" panose="020B0502040204020203" pitchFamily="34" charset="0"/>
              </a:rPr>
              <a:t>REPUTAZIONE DI UNA SEZIONE</a:t>
            </a:r>
          </a:p>
          <a:p>
            <a:endParaRPr lang="it-IT" dirty="0" smtClean="0">
              <a:latin typeface="Bahnschrift SemiBold SemiConden" panose="020B0502040204020203" pitchFamily="34" charset="0"/>
            </a:endParaRPr>
          </a:p>
          <a:p>
            <a:endParaRPr lang="it-IT" dirty="0">
              <a:latin typeface="Bahnschrift SemiBold SemiConden" panose="020B0502040204020203" pitchFamily="34" charset="0"/>
            </a:endParaRPr>
          </a:p>
        </p:txBody>
      </p:sp>
      <p:pic>
        <p:nvPicPr>
          <p:cNvPr id="4"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6" name="Immagine 5"/>
          <p:cNvPicPr>
            <a:picLocks noChangeAspect="1"/>
          </p:cNvPicPr>
          <p:nvPr/>
        </p:nvPicPr>
        <p:blipFill rotWithShape="1">
          <a:blip r:embed="rId3">
            <a:extLst>
              <a:ext uri="{28A0092B-C50C-407E-A947-70E740481C1C}">
                <a14:useLocalDpi xmlns:a14="http://schemas.microsoft.com/office/drawing/2010/main" val="0"/>
              </a:ext>
            </a:extLst>
          </a:blip>
          <a:srcRect t="8154" b="7198"/>
          <a:stretch/>
        </p:blipFill>
        <p:spPr>
          <a:xfrm>
            <a:off x="1332139" y="2336694"/>
            <a:ext cx="8883287" cy="4058194"/>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9327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solidFill>
                  <a:srgbClr val="002060"/>
                </a:solidFill>
                <a:latin typeface="Bahnschrift SemiBold SemiConden" panose="020B0502040204020203" pitchFamily="34" charset="0"/>
              </a:rPr>
              <a:t>RAGIONI DI OPPORTUNITA’</a:t>
            </a:r>
            <a:endParaRPr lang="it-IT" sz="4000" dirty="0">
              <a:solidFill>
                <a:srgbClr val="002060"/>
              </a:solidFill>
              <a:latin typeface="Bahnschrift SemiBold SemiConden" panose="020B0502040204020203" pitchFamily="34" charset="0"/>
            </a:endParaRPr>
          </a:p>
        </p:txBody>
      </p:sp>
      <p:sp>
        <p:nvSpPr>
          <p:cNvPr id="3" name="Segnaposto contenuto 2"/>
          <p:cNvSpPr>
            <a:spLocks noGrp="1"/>
          </p:cNvSpPr>
          <p:nvPr>
            <p:ph idx="1"/>
          </p:nvPr>
        </p:nvSpPr>
        <p:spPr/>
        <p:txBody>
          <a:bodyPr>
            <a:normAutofit lnSpcReduction="10000"/>
          </a:bodyPr>
          <a:lstStyle/>
          <a:p>
            <a:r>
              <a:rPr lang="it-IT" sz="2800" dirty="0" smtClean="0">
                <a:solidFill>
                  <a:srgbClr val="C00000"/>
                </a:solidFill>
                <a:latin typeface="Bahnschrift SemiBold SemiConden" panose="020B0502040204020203" pitchFamily="34" charset="0"/>
              </a:rPr>
              <a:t>L’ATTIVITA’  NEL MONDO DELLA SCUOLA</a:t>
            </a:r>
          </a:p>
          <a:p>
            <a:r>
              <a:rPr lang="it-IT" sz="2800" dirty="0" smtClean="0">
                <a:solidFill>
                  <a:srgbClr val="C00000"/>
                </a:solidFill>
                <a:latin typeface="Bahnschrift SemiBold SemiConden" panose="020B0502040204020203" pitchFamily="34" charset="0"/>
              </a:rPr>
              <a:t>E’ QUALIFICANTE</a:t>
            </a:r>
          </a:p>
          <a:p>
            <a:endParaRPr lang="it-IT" sz="2400" dirty="0" smtClean="0">
              <a:solidFill>
                <a:srgbClr val="C00000"/>
              </a:solidFill>
              <a:latin typeface="Bahnschrift SemiBold SemiConden" panose="020B0502040204020203" pitchFamily="34" charset="0"/>
            </a:endParaRPr>
          </a:p>
          <a:p>
            <a:pPr>
              <a:buClr>
                <a:srgbClr val="C00000"/>
              </a:buClr>
              <a:buFont typeface="Wingdings" panose="05000000000000000000" pitchFamily="2" charset="2"/>
              <a:buChar char="q"/>
            </a:pPr>
            <a:r>
              <a:rPr lang="it-IT" sz="2400" dirty="0" smtClean="0">
                <a:solidFill>
                  <a:srgbClr val="C00000"/>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PER LE ISTITUZIONI</a:t>
            </a:r>
          </a:p>
          <a:p>
            <a:pPr>
              <a:buClr>
                <a:srgbClr val="C00000"/>
              </a:buClr>
              <a:buFont typeface="Wingdings" panose="05000000000000000000" pitchFamily="2" charset="2"/>
              <a:buChar char="q"/>
            </a:pPr>
            <a:r>
              <a:rPr lang="it-IT" sz="2400" dirty="0" smtClean="0">
                <a:solidFill>
                  <a:srgbClr val="C00000"/>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PER GLI ENTI</a:t>
            </a:r>
          </a:p>
          <a:p>
            <a:pPr>
              <a:buClr>
                <a:srgbClr val="C00000"/>
              </a:buClr>
              <a:buFont typeface="Wingdings" panose="05000000000000000000" pitchFamily="2" charset="2"/>
              <a:buChar char="q"/>
            </a:pPr>
            <a:r>
              <a:rPr lang="it-IT" sz="2400" dirty="0">
                <a:solidFill>
                  <a:schemeClr val="tx1"/>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PER LA SOCIETA’</a:t>
            </a:r>
          </a:p>
          <a:p>
            <a:pPr>
              <a:buClr>
                <a:srgbClr val="C00000"/>
              </a:buClr>
              <a:buFont typeface="Wingdings" panose="05000000000000000000" pitchFamily="2" charset="2"/>
              <a:buChar char="q"/>
            </a:pPr>
            <a:r>
              <a:rPr lang="it-IT" sz="2400" dirty="0" smtClean="0">
                <a:solidFill>
                  <a:srgbClr val="C00000"/>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PER LE FAMIGLIE</a:t>
            </a:r>
          </a:p>
          <a:p>
            <a:pPr>
              <a:buClr>
                <a:srgbClr val="C00000"/>
              </a:buClr>
              <a:buFont typeface="Wingdings" panose="05000000000000000000" pitchFamily="2" charset="2"/>
              <a:buChar char="q"/>
            </a:pPr>
            <a:r>
              <a:rPr lang="it-IT" sz="2400" dirty="0" smtClean="0">
                <a:solidFill>
                  <a:srgbClr val="C00000"/>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PER LE ALTRE ASSOCIAZIONI</a:t>
            </a:r>
          </a:p>
          <a:p>
            <a:endParaRPr lang="it-IT" dirty="0" smtClean="0">
              <a:latin typeface="Bahnschrift SemiBold SemiConden" panose="020B0502040204020203" pitchFamily="34" charset="0"/>
            </a:endParaRPr>
          </a:p>
          <a:p>
            <a:endParaRPr lang="it-IT" dirty="0">
              <a:latin typeface="Bahnschrift SemiBold SemiConden" panose="020B0502040204020203" pitchFamily="34" charset="0"/>
            </a:endParaRPr>
          </a:p>
        </p:txBody>
      </p:sp>
      <p:pic>
        <p:nvPicPr>
          <p:cNvPr id="4"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5" name="Immagine 4"/>
          <p:cNvPicPr>
            <a:picLocks noChangeAspect="1"/>
          </p:cNvPicPr>
          <p:nvPr/>
        </p:nvPicPr>
        <p:blipFill>
          <a:blip r:embed="rId3"/>
          <a:stretch>
            <a:fillRect/>
          </a:stretch>
        </p:blipFill>
        <p:spPr>
          <a:xfrm>
            <a:off x="8578765" y="1737360"/>
            <a:ext cx="3419203" cy="4558937"/>
          </a:xfrm>
          <a:prstGeom prst="rect">
            <a:avLst/>
          </a:prstGeom>
        </p:spPr>
      </p:pic>
    </p:spTree>
    <p:extLst>
      <p:ext uri="{BB962C8B-B14F-4D97-AF65-F5344CB8AC3E}">
        <p14:creationId xmlns:p14="http://schemas.microsoft.com/office/powerpoint/2010/main" val="186873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solidFill>
                  <a:srgbClr val="002060"/>
                </a:solidFill>
                <a:latin typeface="Bahnschrift SemiBold SemiConden" panose="020B0502040204020203" pitchFamily="34" charset="0"/>
              </a:rPr>
              <a:t>RAGIONI DI OPPORTUNITA’</a:t>
            </a:r>
            <a:endParaRPr lang="it-IT" sz="4000" dirty="0">
              <a:solidFill>
                <a:srgbClr val="002060"/>
              </a:solidFill>
              <a:latin typeface="Bahnschrift SemiBold SemiConden" panose="020B0502040204020203" pitchFamily="34" charset="0"/>
            </a:endParaRPr>
          </a:p>
        </p:txBody>
      </p:sp>
      <p:sp>
        <p:nvSpPr>
          <p:cNvPr id="3" name="Segnaposto contenuto 2"/>
          <p:cNvSpPr>
            <a:spLocks noGrp="1"/>
          </p:cNvSpPr>
          <p:nvPr>
            <p:ph idx="1"/>
          </p:nvPr>
        </p:nvSpPr>
        <p:spPr/>
        <p:txBody>
          <a:bodyPr>
            <a:normAutofit/>
          </a:bodyPr>
          <a:lstStyle/>
          <a:p>
            <a:r>
              <a:rPr lang="it-IT" sz="2800" dirty="0" smtClean="0">
                <a:solidFill>
                  <a:srgbClr val="C00000"/>
                </a:solidFill>
                <a:latin typeface="Bahnschrift SemiBold SemiConden" panose="020B0502040204020203" pitchFamily="34" charset="0"/>
              </a:rPr>
              <a:t>L’ATTIVITA’  NEL MONDO DELLA SCUOLA</a:t>
            </a:r>
          </a:p>
          <a:p>
            <a:r>
              <a:rPr lang="it-IT" sz="2800" dirty="0" smtClean="0">
                <a:solidFill>
                  <a:srgbClr val="C00000"/>
                </a:solidFill>
                <a:latin typeface="Bahnschrift SemiBold SemiConden" panose="020B0502040204020203" pitchFamily="34" charset="0"/>
              </a:rPr>
              <a:t>ALL’INTERNO DELLA SEZIONE</a:t>
            </a:r>
          </a:p>
          <a:p>
            <a:endParaRPr lang="it-IT" sz="2400" dirty="0" smtClean="0">
              <a:solidFill>
                <a:srgbClr val="C00000"/>
              </a:solidFill>
              <a:latin typeface="Bahnschrift SemiBold SemiConden" panose="020B0502040204020203" pitchFamily="34" charset="0"/>
            </a:endParaRPr>
          </a:p>
          <a:p>
            <a:pPr>
              <a:buClr>
                <a:srgbClr val="C00000"/>
              </a:buClr>
              <a:buFont typeface="Wingdings" panose="05000000000000000000" pitchFamily="2" charset="2"/>
              <a:buChar char="q"/>
            </a:pPr>
            <a:r>
              <a:rPr lang="it-IT" sz="2400" dirty="0" smtClean="0">
                <a:solidFill>
                  <a:srgbClr val="C00000"/>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E’ AGGREGANTE</a:t>
            </a:r>
          </a:p>
          <a:p>
            <a:pPr>
              <a:buClr>
                <a:srgbClr val="C00000"/>
              </a:buClr>
              <a:buFont typeface="Wingdings" panose="05000000000000000000" pitchFamily="2" charset="2"/>
              <a:buChar char="q"/>
            </a:pPr>
            <a:r>
              <a:rPr lang="it-IT" sz="2400" dirty="0" smtClean="0">
                <a:solidFill>
                  <a:srgbClr val="C00000"/>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E’ MOTIVANTE</a:t>
            </a:r>
          </a:p>
          <a:p>
            <a:pPr>
              <a:buClr>
                <a:srgbClr val="C00000"/>
              </a:buClr>
              <a:buFont typeface="Wingdings" panose="05000000000000000000" pitchFamily="2" charset="2"/>
              <a:buChar char="q"/>
            </a:pPr>
            <a:r>
              <a:rPr lang="it-IT" sz="2400" dirty="0">
                <a:solidFill>
                  <a:schemeClr val="tx1"/>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E’ QUALIFICANTE</a:t>
            </a:r>
          </a:p>
          <a:p>
            <a:pPr>
              <a:buClr>
                <a:srgbClr val="C00000"/>
              </a:buClr>
              <a:buFont typeface="Wingdings" panose="05000000000000000000" pitchFamily="2" charset="2"/>
              <a:buChar char="q"/>
            </a:pPr>
            <a:r>
              <a:rPr lang="it-IT" sz="2400" dirty="0" smtClean="0">
                <a:solidFill>
                  <a:srgbClr val="C00000"/>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E’ PROFESSIONALIZZANTE</a:t>
            </a:r>
          </a:p>
          <a:p>
            <a:endParaRPr lang="it-IT" dirty="0" smtClean="0">
              <a:latin typeface="Bahnschrift SemiBold SemiConden" panose="020B0502040204020203" pitchFamily="34" charset="0"/>
            </a:endParaRPr>
          </a:p>
          <a:p>
            <a:endParaRPr lang="it-IT" dirty="0">
              <a:latin typeface="Bahnschrift SemiBold SemiConden" panose="020B0502040204020203" pitchFamily="34" charset="0"/>
            </a:endParaRPr>
          </a:p>
        </p:txBody>
      </p:sp>
      <p:pic>
        <p:nvPicPr>
          <p:cNvPr id="4"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6" name="Immagine 5"/>
          <p:cNvPicPr>
            <a:picLocks noChangeAspect="1"/>
          </p:cNvPicPr>
          <p:nvPr/>
        </p:nvPicPr>
        <p:blipFill rotWithShape="1">
          <a:blip r:embed="rId3"/>
          <a:srcRect l="34657"/>
          <a:stretch/>
        </p:blipFill>
        <p:spPr>
          <a:xfrm>
            <a:off x="7515497" y="1737360"/>
            <a:ext cx="4482472" cy="4573833"/>
          </a:xfrm>
          <a:prstGeom prst="rect">
            <a:avLst/>
          </a:prstGeom>
          <a:ln>
            <a:noFill/>
          </a:ln>
          <a:effectLst>
            <a:softEdge rad="112500"/>
          </a:effectLst>
        </p:spPr>
      </p:pic>
    </p:spTree>
    <p:extLst>
      <p:ext uri="{BB962C8B-B14F-4D97-AF65-F5344CB8AC3E}">
        <p14:creationId xmlns:p14="http://schemas.microsoft.com/office/powerpoint/2010/main" val="42738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solidFill>
                  <a:srgbClr val="002060"/>
                </a:solidFill>
                <a:latin typeface="Bahnschrift SemiBold SemiConden" panose="020B0502040204020203" pitchFamily="34" charset="0"/>
              </a:rPr>
              <a:t>RAGIONI DI OPPORTUNITA’</a:t>
            </a:r>
            <a:endParaRPr lang="it-IT" sz="4000" dirty="0">
              <a:solidFill>
                <a:srgbClr val="002060"/>
              </a:solidFill>
              <a:latin typeface="Bahnschrift SemiBold SemiConden" panose="020B0502040204020203" pitchFamily="34" charset="0"/>
            </a:endParaRPr>
          </a:p>
        </p:txBody>
      </p:sp>
      <p:sp>
        <p:nvSpPr>
          <p:cNvPr id="3" name="Segnaposto contenuto 2"/>
          <p:cNvSpPr>
            <a:spLocks noGrp="1"/>
          </p:cNvSpPr>
          <p:nvPr>
            <p:ph idx="1"/>
          </p:nvPr>
        </p:nvSpPr>
        <p:spPr/>
        <p:txBody>
          <a:bodyPr>
            <a:normAutofit lnSpcReduction="10000"/>
          </a:bodyPr>
          <a:lstStyle/>
          <a:p>
            <a:r>
              <a:rPr lang="it-IT" sz="2800" dirty="0" smtClean="0">
                <a:solidFill>
                  <a:srgbClr val="C00000"/>
                </a:solidFill>
                <a:latin typeface="Bahnschrift SemiBold SemiConden" panose="020B0502040204020203" pitchFamily="34" charset="0"/>
              </a:rPr>
              <a:t>L’ATTIVITA’  NEL MONDO DELLA SCUOLA:</a:t>
            </a:r>
          </a:p>
          <a:p>
            <a:r>
              <a:rPr lang="it-IT" sz="2800" dirty="0" smtClean="0">
                <a:solidFill>
                  <a:srgbClr val="C00000"/>
                </a:solidFill>
                <a:latin typeface="Bahnschrift SemiBold SemiConden" panose="020B0502040204020203" pitchFamily="34" charset="0"/>
              </a:rPr>
              <a:t>UN’OFFERTA ELEVATA</a:t>
            </a:r>
          </a:p>
          <a:p>
            <a:endParaRPr lang="it-IT" sz="2400" dirty="0" smtClean="0">
              <a:solidFill>
                <a:srgbClr val="C00000"/>
              </a:solidFill>
              <a:latin typeface="Bahnschrift SemiBold SemiConden" panose="020B0502040204020203" pitchFamily="34" charset="0"/>
            </a:endParaRPr>
          </a:p>
          <a:p>
            <a:pPr>
              <a:buClr>
                <a:srgbClr val="C00000"/>
              </a:buClr>
              <a:buFont typeface="Wingdings" panose="05000000000000000000" pitchFamily="2" charset="2"/>
              <a:buChar char="q"/>
            </a:pPr>
            <a:r>
              <a:rPr lang="it-IT" sz="2400" dirty="0" smtClean="0">
                <a:solidFill>
                  <a:srgbClr val="C00000"/>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LA SCOPERTA DELLO SPAZIO: ORIENTEERING…</a:t>
            </a:r>
          </a:p>
          <a:p>
            <a:pPr>
              <a:buClr>
                <a:srgbClr val="C00000"/>
              </a:buClr>
              <a:buFont typeface="Wingdings" panose="05000000000000000000" pitchFamily="2" charset="2"/>
              <a:buChar char="q"/>
            </a:pPr>
            <a:r>
              <a:rPr lang="it-IT" sz="2400" dirty="0" smtClean="0">
                <a:solidFill>
                  <a:srgbClr val="C00000"/>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LA SCOPERTA DELL’AMBIENTE: WILDERNESS…</a:t>
            </a:r>
          </a:p>
          <a:p>
            <a:pPr>
              <a:buClr>
                <a:srgbClr val="C00000"/>
              </a:buClr>
              <a:buFont typeface="Wingdings" panose="05000000000000000000" pitchFamily="2" charset="2"/>
              <a:buChar char="q"/>
            </a:pPr>
            <a:r>
              <a:rPr lang="it-IT" sz="2400" dirty="0">
                <a:solidFill>
                  <a:schemeClr val="tx1"/>
                </a:solidFill>
                <a:latin typeface="Bahnschrift SemiBold SemiConden" panose="020B0502040204020203" pitchFamily="34" charset="0"/>
              </a:rPr>
              <a:t> LA SCOPERTA </a:t>
            </a:r>
            <a:r>
              <a:rPr lang="it-IT" sz="2400" dirty="0" smtClean="0">
                <a:solidFill>
                  <a:schemeClr val="tx1"/>
                </a:solidFill>
                <a:latin typeface="Bahnschrift SemiBold SemiConden" panose="020B0502040204020203" pitchFamily="34" charset="0"/>
              </a:rPr>
              <a:t>DELLE BELLEZZE NATURALI</a:t>
            </a:r>
            <a:endParaRPr lang="it-IT" sz="2400" dirty="0">
              <a:solidFill>
                <a:schemeClr val="tx1"/>
              </a:solidFill>
              <a:latin typeface="Bahnschrift SemiBold SemiConden" panose="020B0502040204020203" pitchFamily="34" charset="0"/>
            </a:endParaRPr>
          </a:p>
          <a:p>
            <a:pPr>
              <a:buClr>
                <a:srgbClr val="C00000"/>
              </a:buClr>
              <a:buFont typeface="Wingdings" panose="05000000000000000000" pitchFamily="2" charset="2"/>
              <a:buChar char="q"/>
            </a:pPr>
            <a:r>
              <a:rPr lang="it-IT" sz="2400" dirty="0" smtClean="0">
                <a:solidFill>
                  <a:schemeClr val="tx1"/>
                </a:solidFill>
                <a:latin typeface="Bahnschrift SemiBold SemiConden" panose="020B0502040204020203" pitchFamily="34" charset="0"/>
              </a:rPr>
              <a:t> LA </a:t>
            </a:r>
            <a:r>
              <a:rPr lang="it-IT" sz="2400" dirty="0">
                <a:solidFill>
                  <a:schemeClr val="tx1"/>
                </a:solidFill>
                <a:latin typeface="Bahnschrift SemiBold SemiConden" panose="020B0502040204020203" pitchFamily="34" charset="0"/>
              </a:rPr>
              <a:t>SCOPERTA DI NUOVE </a:t>
            </a:r>
            <a:r>
              <a:rPr lang="it-IT" sz="2400" dirty="0" smtClean="0">
                <a:solidFill>
                  <a:schemeClr val="tx1"/>
                </a:solidFill>
                <a:latin typeface="Bahnschrift SemiBold SemiConden" panose="020B0502040204020203" pitchFamily="34" charset="0"/>
              </a:rPr>
              <a:t>DIMENSIONI</a:t>
            </a:r>
            <a:endParaRPr lang="it-IT" sz="2400" dirty="0">
              <a:solidFill>
                <a:schemeClr val="tx1"/>
              </a:solidFill>
              <a:latin typeface="Bahnschrift SemiBold SemiConden" panose="020B0502040204020203" pitchFamily="34" charset="0"/>
            </a:endParaRPr>
          </a:p>
          <a:p>
            <a:pPr>
              <a:buClr>
                <a:srgbClr val="C00000"/>
              </a:buClr>
              <a:buFont typeface="Wingdings" panose="05000000000000000000" pitchFamily="2" charset="2"/>
              <a:buChar char="q"/>
            </a:pPr>
            <a:r>
              <a:rPr lang="it-IT" sz="2400" dirty="0" smtClean="0">
                <a:solidFill>
                  <a:srgbClr val="C00000"/>
                </a:solidFill>
                <a:latin typeface="Bahnschrift SemiBold SemiConden" panose="020B0502040204020203" pitchFamily="34" charset="0"/>
              </a:rPr>
              <a:t> </a:t>
            </a:r>
            <a:r>
              <a:rPr lang="it-IT" sz="2400" dirty="0" smtClean="0">
                <a:solidFill>
                  <a:schemeClr val="tx1"/>
                </a:solidFill>
                <a:latin typeface="Bahnschrift SemiBold SemiConden" panose="020B0502040204020203" pitchFamily="34" charset="0"/>
              </a:rPr>
              <a:t>LA NEVE, LA NOTTE, </a:t>
            </a:r>
            <a:r>
              <a:rPr lang="it-IT" sz="2400" dirty="0" err="1" smtClean="0">
                <a:solidFill>
                  <a:schemeClr val="tx1"/>
                </a:solidFill>
                <a:latin typeface="Bahnschrift SemiBold SemiConden" panose="020B0502040204020203" pitchFamily="34" charset="0"/>
              </a:rPr>
              <a:t>etc</a:t>
            </a:r>
            <a:r>
              <a:rPr lang="it-IT" sz="2400" dirty="0" smtClean="0">
                <a:solidFill>
                  <a:schemeClr val="tx1"/>
                </a:solidFill>
                <a:latin typeface="Bahnschrift SemiBold SemiConden" panose="020B0502040204020203" pitchFamily="34" charset="0"/>
              </a:rPr>
              <a:t>….</a:t>
            </a:r>
          </a:p>
          <a:p>
            <a:endParaRPr lang="it-IT" dirty="0" smtClean="0">
              <a:latin typeface="Bahnschrift SemiBold SemiConden" panose="020B0502040204020203" pitchFamily="34" charset="0"/>
            </a:endParaRPr>
          </a:p>
          <a:p>
            <a:endParaRPr lang="it-IT" dirty="0">
              <a:latin typeface="Bahnschrift SemiBold SemiConden" panose="020B0502040204020203" pitchFamily="34" charset="0"/>
            </a:endParaRPr>
          </a:p>
        </p:txBody>
      </p:sp>
      <p:pic>
        <p:nvPicPr>
          <p:cNvPr id="4"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6" name="Immagine 5"/>
          <p:cNvPicPr>
            <a:picLocks noChangeAspect="1"/>
          </p:cNvPicPr>
          <p:nvPr/>
        </p:nvPicPr>
        <p:blipFill rotWithShape="1">
          <a:blip r:embed="rId3"/>
          <a:srcRect l="31956" r="16606"/>
          <a:stretch/>
        </p:blipFill>
        <p:spPr>
          <a:xfrm>
            <a:off x="7789212" y="1737360"/>
            <a:ext cx="4208757" cy="4602480"/>
          </a:xfrm>
          <a:prstGeom prst="rect">
            <a:avLst/>
          </a:prstGeom>
          <a:ln>
            <a:noFill/>
          </a:ln>
          <a:effectLst>
            <a:softEdge rad="112500"/>
          </a:effectLst>
        </p:spPr>
      </p:pic>
    </p:spTree>
    <p:extLst>
      <p:ext uri="{BB962C8B-B14F-4D97-AF65-F5344CB8AC3E}">
        <p14:creationId xmlns:p14="http://schemas.microsoft.com/office/powerpoint/2010/main" val="243930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330355" y="286603"/>
            <a:ext cx="11592249" cy="897763"/>
          </a:xfrm>
        </p:spPr>
        <p:txBody>
          <a:bodyPr>
            <a:normAutofit/>
          </a:bodyPr>
          <a:lstStyle/>
          <a:p>
            <a:pPr algn="ctr"/>
            <a:r>
              <a:rPr lang="it-IT" sz="4000" b="1" dirty="0" smtClean="0">
                <a:solidFill>
                  <a:srgbClr val="002060"/>
                </a:solidFill>
                <a:latin typeface="Bahnschrift SemiBold SemiConden" panose="020B0502040204020203" pitchFamily="34" charset="0"/>
              </a:rPr>
              <a:t>IL PERCORSO DI FORMAZIONE PER I GIOVANI</a:t>
            </a:r>
            <a:endParaRPr lang="it-IT" sz="4000" dirty="0">
              <a:solidFill>
                <a:srgbClr val="002060"/>
              </a:solidFill>
            </a:endParaRPr>
          </a:p>
        </p:txBody>
      </p:sp>
      <p:pic>
        <p:nvPicPr>
          <p:cNvPr id="6" name="Segnaposto contenuto 5"/>
          <p:cNvPicPr>
            <a:picLocks noGrp="1" noChangeAspect="1"/>
          </p:cNvPicPr>
          <p:nvPr>
            <p:ph idx="1"/>
          </p:nvPr>
        </p:nvPicPr>
        <p:blipFill>
          <a:blip r:embed="rId2"/>
          <a:stretch>
            <a:fillRect/>
          </a:stretch>
        </p:blipFill>
        <p:spPr>
          <a:xfrm>
            <a:off x="583474" y="2104881"/>
            <a:ext cx="10972800" cy="3852037"/>
          </a:xfrm>
          <a:prstGeom prst="rect">
            <a:avLst/>
          </a:prstGeom>
          <a:solidFill>
            <a:schemeClr val="accent2">
              <a:lumMod val="75000"/>
            </a:schemeClr>
          </a:solidFill>
        </p:spPr>
      </p:pic>
    </p:spTree>
    <p:extLst>
      <p:ext uri="{BB962C8B-B14F-4D97-AF65-F5344CB8AC3E}">
        <p14:creationId xmlns:p14="http://schemas.microsoft.com/office/powerpoint/2010/main" val="23433410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217714" y="2046514"/>
            <a:ext cx="4258492" cy="4401205"/>
          </a:xfrm>
          <a:prstGeom prst="rect">
            <a:avLst/>
          </a:prstGeom>
        </p:spPr>
        <p:txBody>
          <a:bodyPr wrap="square">
            <a:spAutoFit/>
          </a:bodyPr>
          <a:lstStyle/>
          <a:p>
            <a:r>
              <a:rPr lang="it-IT" sz="2000" b="1" dirty="0" smtClean="0">
                <a:solidFill>
                  <a:srgbClr val="C00000"/>
                </a:solidFill>
                <a:latin typeface="Bahnschrift SemiBold SemiConden" panose="020B0502040204020203" pitchFamily="34" charset="0"/>
              </a:rPr>
              <a:t>1898</a:t>
            </a:r>
            <a:r>
              <a:rPr lang="it-IT" sz="2000" dirty="0" smtClean="0">
                <a:solidFill>
                  <a:srgbClr val="C00000"/>
                </a:solidFill>
                <a:latin typeface="Bahnschrift SemiBold SemiConden" panose="020B0502040204020203" pitchFamily="34" charset="0"/>
              </a:rPr>
              <a:t> </a:t>
            </a:r>
          </a:p>
          <a:p>
            <a:endParaRPr lang="it-IT" sz="2000" dirty="0">
              <a:latin typeface="Bahnschrift SemiBold SemiConden" panose="020B0502040204020203" pitchFamily="34" charset="0"/>
            </a:endParaRPr>
          </a:p>
          <a:p>
            <a:r>
              <a:rPr lang="it-IT" sz="2000" dirty="0" smtClean="0">
                <a:latin typeface="Bahnschrift SemiBold SemiConden" panose="020B0502040204020203" pitchFamily="34" charset="0"/>
              </a:rPr>
              <a:t>On. Mario </a:t>
            </a:r>
            <a:r>
              <a:rPr lang="it-IT" sz="2000" dirty="0" err="1" smtClean="0">
                <a:latin typeface="Bahnschrift SemiBold SemiConden" panose="020B0502040204020203" pitchFamily="34" charset="0"/>
              </a:rPr>
              <a:t>Cermenati</a:t>
            </a:r>
            <a:r>
              <a:rPr lang="it-IT" sz="2000" dirty="0" smtClean="0">
                <a:latin typeface="Bahnschrift SemiBold SemiConden" panose="020B0502040204020203" pitchFamily="34" charset="0"/>
              </a:rPr>
              <a:t>, 1^ conferenza nazionale su Scuola e Montagna.</a:t>
            </a:r>
          </a:p>
          <a:p>
            <a:endParaRPr lang="it-IT" sz="2000" dirty="0" smtClean="0">
              <a:latin typeface="Bahnschrift SemiBold SemiConden" panose="020B0502040204020203" pitchFamily="34" charset="0"/>
            </a:endParaRPr>
          </a:p>
          <a:p>
            <a:r>
              <a:rPr lang="it-IT" sz="2000" dirty="0" smtClean="0">
                <a:latin typeface="Bahnschrift SemiBold SemiConden" panose="020B0502040204020203" pitchFamily="34" charset="0"/>
              </a:rPr>
              <a:t>Sia </a:t>
            </a:r>
            <a:r>
              <a:rPr lang="it-IT" sz="2000" dirty="0" err="1" smtClean="0">
                <a:latin typeface="Bahnschrift SemiBold SemiConden" panose="020B0502040204020203" pitchFamily="34" charset="0"/>
              </a:rPr>
              <a:t>Cermenati</a:t>
            </a:r>
            <a:r>
              <a:rPr lang="it-IT" sz="2000" dirty="0" smtClean="0">
                <a:latin typeface="Bahnschrift SemiBold SemiConden" panose="020B0502040204020203" pitchFamily="34" charset="0"/>
              </a:rPr>
              <a:t> che </a:t>
            </a:r>
            <a:r>
              <a:rPr lang="it-IT" sz="2000" dirty="0" err="1" smtClean="0">
                <a:latin typeface="Bahnschrift SemiBold SemiConden" panose="020B0502040204020203" pitchFamily="34" charset="0"/>
              </a:rPr>
              <a:t>Brentari</a:t>
            </a:r>
            <a:r>
              <a:rPr lang="it-IT" sz="2000" dirty="0" smtClean="0">
                <a:latin typeface="Bahnschrift SemiBold SemiConden" panose="020B0502040204020203" pitchFamily="34" charset="0"/>
              </a:rPr>
              <a:t> videro nelle carovane scolastiche un’occasione per ampliare l’offerta del CAI ad una base più ampia di giovani…</a:t>
            </a:r>
          </a:p>
          <a:p>
            <a:endParaRPr lang="it-IT" sz="2000" dirty="0" smtClean="0">
              <a:latin typeface="Bahnschrift SemiBold SemiConden" panose="020B0502040204020203" pitchFamily="34" charset="0"/>
            </a:endParaRPr>
          </a:p>
          <a:p>
            <a:r>
              <a:rPr lang="it-IT" sz="2000" dirty="0" smtClean="0">
                <a:latin typeface="Bahnschrift SemiBold SemiConden" panose="020B0502040204020203" pitchFamily="34" charset="0"/>
              </a:rPr>
              <a:t>Ma, tra il 1898 e il 1916, il CAI non riuscì a stare al passo coi frenetici cambiamenti dell’epoca e perse il monopolio delle uscite in montagna…</a:t>
            </a:r>
            <a:endParaRPr lang="it-IT" sz="2000" dirty="0">
              <a:latin typeface="Bahnschrift SemiBold SemiConden" panose="020B0502040204020203" pitchFamily="34" charset="0"/>
            </a:endParaRPr>
          </a:p>
        </p:txBody>
      </p:sp>
      <p:sp>
        <p:nvSpPr>
          <p:cNvPr id="7" name="Titolo 3"/>
          <p:cNvSpPr>
            <a:spLocks noGrp="1"/>
          </p:cNvSpPr>
          <p:nvPr>
            <p:ph type="title"/>
          </p:nvPr>
        </p:nvSpPr>
        <p:spPr>
          <a:xfrm>
            <a:off x="227240" y="186286"/>
            <a:ext cx="10058400" cy="1450757"/>
          </a:xfrm>
        </p:spPr>
        <p:txBody>
          <a:bodyPr>
            <a:normAutofit/>
          </a:bodyPr>
          <a:lstStyle/>
          <a:p>
            <a:r>
              <a:rPr lang="it-IT" sz="3600" b="1" dirty="0">
                <a:solidFill>
                  <a:srgbClr val="002060"/>
                </a:solidFill>
                <a:latin typeface="Bahnschrift SemiBold SemiConden" panose="020B0502040204020203" pitchFamily="34" charset="0"/>
              </a:rPr>
              <a:t>LA SCUOLA </a:t>
            </a:r>
            <a:r>
              <a:rPr lang="it-IT" sz="3600" b="1" dirty="0" smtClean="0">
                <a:solidFill>
                  <a:srgbClr val="002060"/>
                </a:solidFill>
                <a:latin typeface="Bahnschrift SemiBold SemiConden" panose="020B0502040204020203" pitchFamily="34" charset="0"/>
              </a:rPr>
              <a:t>E IL CAI</a:t>
            </a:r>
            <a:endParaRPr lang="it-IT" sz="3600" b="1" dirty="0">
              <a:solidFill>
                <a:srgbClr val="002060"/>
              </a:solidFill>
              <a:latin typeface="Bahnschrift SemiBold SemiConden" panose="020B0502040204020203" pitchFamily="34" charset="0"/>
            </a:endParaRPr>
          </a:p>
        </p:txBody>
      </p:sp>
      <p:pic>
        <p:nvPicPr>
          <p:cNvPr id="8"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3" name="Segnaposto contenuto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702588" y="1863634"/>
            <a:ext cx="3166104" cy="4883451"/>
          </a:xfrm>
        </p:spPr>
      </p:pic>
      <p:pic>
        <p:nvPicPr>
          <p:cNvPr id="5" name="Immagine 4"/>
          <p:cNvPicPr>
            <a:picLocks noChangeAspect="1"/>
          </p:cNvPicPr>
          <p:nvPr/>
        </p:nvPicPr>
        <p:blipFill rotWithShape="1">
          <a:blip r:embed="rId4"/>
          <a:srcRect l="3812" t="6914" b="7600"/>
          <a:stretch/>
        </p:blipFill>
        <p:spPr>
          <a:xfrm>
            <a:off x="4937760" y="1863634"/>
            <a:ext cx="3536496" cy="4885510"/>
          </a:xfrm>
          <a:prstGeom prst="rect">
            <a:avLst/>
          </a:prstGeom>
        </p:spPr>
      </p:pic>
    </p:spTree>
    <p:extLst>
      <p:ext uri="{BB962C8B-B14F-4D97-AF65-F5344CB8AC3E}">
        <p14:creationId xmlns:p14="http://schemas.microsoft.com/office/powerpoint/2010/main" val="230922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up)">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wipe(up)">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wipe(up)">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stretch>
            <a:fillRect/>
          </a:stretch>
        </p:blipFill>
        <p:spPr>
          <a:xfrm>
            <a:off x="3070804" y="2011363"/>
            <a:ext cx="7623322" cy="4623583"/>
          </a:xfrm>
          <a:prstGeom prst="rect">
            <a:avLst/>
          </a:prstGeom>
        </p:spPr>
      </p:pic>
      <p:sp>
        <p:nvSpPr>
          <p:cNvPr id="6" name="Rettangolo 5"/>
          <p:cNvSpPr/>
          <p:nvPr/>
        </p:nvSpPr>
        <p:spPr>
          <a:xfrm>
            <a:off x="217713" y="2809744"/>
            <a:ext cx="2506031" cy="3046988"/>
          </a:xfrm>
          <a:prstGeom prst="rect">
            <a:avLst/>
          </a:prstGeom>
        </p:spPr>
        <p:txBody>
          <a:bodyPr wrap="square">
            <a:spAutoFit/>
          </a:bodyPr>
          <a:lstStyle/>
          <a:p>
            <a:r>
              <a:rPr lang="it-IT" sz="2400" b="1" dirty="0">
                <a:solidFill>
                  <a:srgbClr val="C00000"/>
                </a:solidFill>
                <a:latin typeface="Bahnschrift SemiBold SemiConden" panose="020B0502040204020203" pitchFamily="34" charset="0"/>
              </a:rPr>
              <a:t>1891</a:t>
            </a:r>
            <a:r>
              <a:rPr lang="it-IT" sz="2400" dirty="0">
                <a:solidFill>
                  <a:srgbClr val="C00000"/>
                </a:solidFill>
                <a:latin typeface="Bahnschrift SemiBold SemiConden" panose="020B0502040204020203" pitchFamily="34" charset="0"/>
              </a:rPr>
              <a:t> </a:t>
            </a:r>
            <a:endParaRPr lang="it-IT" sz="2400" dirty="0" smtClean="0">
              <a:solidFill>
                <a:srgbClr val="C00000"/>
              </a:solidFill>
              <a:latin typeface="Bahnschrift SemiBold SemiConden" panose="020B0502040204020203" pitchFamily="34" charset="0"/>
            </a:endParaRPr>
          </a:p>
          <a:p>
            <a:endParaRPr lang="it-IT" sz="2400" dirty="0">
              <a:latin typeface="Bahnschrift SemiBold SemiConden" panose="020B0502040204020203" pitchFamily="34" charset="0"/>
            </a:endParaRPr>
          </a:p>
          <a:p>
            <a:r>
              <a:rPr lang="it-IT" sz="2400" dirty="0" smtClean="0">
                <a:latin typeface="Bahnschrift SemiBold SemiConden" panose="020B0502040204020203" pitchFamily="34" charset="0"/>
              </a:rPr>
              <a:t>Prime </a:t>
            </a:r>
            <a:r>
              <a:rPr lang="it-IT" sz="2400" dirty="0">
                <a:latin typeface="Bahnschrift SemiBold SemiConden" panose="020B0502040204020203" pitchFamily="34" charset="0"/>
              </a:rPr>
              <a:t>iniziative </a:t>
            </a:r>
            <a:r>
              <a:rPr lang="it-IT" sz="2400" dirty="0" smtClean="0">
                <a:latin typeface="Bahnschrift SemiBold SemiConden" panose="020B0502040204020203" pitchFamily="34" charset="0"/>
              </a:rPr>
              <a:t>di «Alpinismo giovanile» del CAI: nascono </a:t>
            </a:r>
            <a:r>
              <a:rPr lang="it-IT" sz="2400" dirty="0">
                <a:latin typeface="Bahnschrift SemiBold SemiConden" panose="020B0502040204020203" pitchFamily="34" charset="0"/>
              </a:rPr>
              <a:t>a Biella le “</a:t>
            </a:r>
            <a:r>
              <a:rPr lang="it-IT" sz="2400" dirty="0">
                <a:solidFill>
                  <a:srgbClr val="C00000"/>
                </a:solidFill>
                <a:latin typeface="Bahnschrift SemiBold SemiConden" panose="020B0502040204020203" pitchFamily="34" charset="0"/>
              </a:rPr>
              <a:t>carovane scolastiche</a:t>
            </a:r>
            <a:r>
              <a:rPr lang="it-IT" sz="2400" dirty="0" smtClean="0">
                <a:latin typeface="Bahnschrift SemiBold SemiConden" panose="020B0502040204020203" pitchFamily="34" charset="0"/>
              </a:rPr>
              <a:t>”</a:t>
            </a:r>
            <a:endParaRPr lang="it-IT" sz="2400" dirty="0">
              <a:latin typeface="Bahnschrift SemiBold SemiConden" panose="020B0502040204020203" pitchFamily="34" charset="0"/>
            </a:endParaRPr>
          </a:p>
        </p:txBody>
      </p:sp>
      <p:sp>
        <p:nvSpPr>
          <p:cNvPr id="7" name="Titolo 3"/>
          <p:cNvSpPr>
            <a:spLocks noGrp="1"/>
          </p:cNvSpPr>
          <p:nvPr>
            <p:ph type="title"/>
          </p:nvPr>
        </p:nvSpPr>
        <p:spPr>
          <a:xfrm>
            <a:off x="391885" y="186286"/>
            <a:ext cx="10058400" cy="1450757"/>
          </a:xfrm>
        </p:spPr>
        <p:txBody>
          <a:bodyPr>
            <a:normAutofit/>
          </a:bodyPr>
          <a:lstStyle/>
          <a:p>
            <a:r>
              <a:rPr lang="it-IT" sz="3600" b="1" dirty="0" smtClean="0">
                <a:solidFill>
                  <a:srgbClr val="002060"/>
                </a:solidFill>
                <a:latin typeface="Bahnschrift SemiBold SemiConden" panose="020B0502040204020203" pitchFamily="34" charset="0"/>
              </a:rPr>
              <a:t>IL CAI PER LA SCUOLA</a:t>
            </a:r>
            <a:endParaRPr lang="it-IT" sz="3600" b="1" dirty="0">
              <a:solidFill>
                <a:srgbClr val="002060"/>
              </a:solidFill>
              <a:latin typeface="Bahnschrift SemiBold SemiConden" panose="020B0502040204020203" pitchFamily="34" charset="0"/>
            </a:endParaRPr>
          </a:p>
        </p:txBody>
      </p:sp>
      <p:pic>
        <p:nvPicPr>
          <p:cNvPr id="8" name="Picture 4" descr="logo_tras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737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1489946"/>
          </a:xfrm>
        </p:spPr>
        <p:txBody>
          <a:bodyPr/>
          <a:lstStyle/>
          <a:p>
            <a:r>
              <a:rPr lang="it-IT" b="1" dirty="0">
                <a:solidFill>
                  <a:srgbClr val="002060"/>
                </a:solidFill>
                <a:latin typeface="Bahnschrift SemiBold SemiConden" panose="020B0502040204020203" pitchFamily="34" charset="0"/>
              </a:rPr>
              <a:t>LA SCUOLA E IL CAI</a:t>
            </a:r>
            <a:endParaRPr lang="it-IT" dirty="0">
              <a:solidFill>
                <a:srgbClr val="002060"/>
              </a:solidFill>
            </a:endParaRPr>
          </a:p>
        </p:txBody>
      </p:sp>
      <p:sp>
        <p:nvSpPr>
          <p:cNvPr id="3" name="Segnaposto contenuto 2"/>
          <p:cNvSpPr>
            <a:spLocks noGrp="1"/>
          </p:cNvSpPr>
          <p:nvPr>
            <p:ph idx="1"/>
          </p:nvPr>
        </p:nvSpPr>
        <p:spPr/>
        <p:txBody>
          <a:bodyPr>
            <a:normAutofit/>
          </a:bodyPr>
          <a:lstStyle/>
          <a:p>
            <a:pPr>
              <a:buFont typeface="Wingdings" panose="05000000000000000000" pitchFamily="2" charset="2"/>
              <a:buChar char="q"/>
            </a:pPr>
            <a:r>
              <a:rPr lang="it-IT" sz="2400" dirty="0" smtClean="0">
                <a:latin typeface="Bahnschrift SemiBold SemiConden" panose="020B0502040204020203" pitchFamily="34" charset="0"/>
              </a:rPr>
              <a:t> LA SCUOLA GENTILIANA</a:t>
            </a:r>
            <a:endParaRPr lang="it-IT" sz="2400" dirty="0">
              <a:latin typeface="Bahnschrift SemiBold SemiConden" panose="020B0502040204020203" pitchFamily="34" charset="0"/>
            </a:endParaRPr>
          </a:p>
          <a:p>
            <a:pPr>
              <a:buFont typeface="Wingdings" panose="05000000000000000000" pitchFamily="2" charset="2"/>
              <a:buChar char="q"/>
            </a:pPr>
            <a:r>
              <a:rPr lang="it-IT" sz="2400" dirty="0" smtClean="0">
                <a:latin typeface="Bahnschrift SemiBold SemiConden" panose="020B0502040204020203" pitchFamily="34" charset="0"/>
              </a:rPr>
              <a:t> LA SCUOLA CROCIANA</a:t>
            </a:r>
          </a:p>
          <a:p>
            <a:pPr>
              <a:buFont typeface="Wingdings" panose="05000000000000000000" pitchFamily="2" charset="2"/>
              <a:buChar char="q"/>
            </a:pPr>
            <a:r>
              <a:rPr lang="it-IT" sz="2400" dirty="0" smtClean="0">
                <a:latin typeface="Bahnschrift SemiBold SemiConden" panose="020B0502040204020203" pitchFamily="34" charset="0"/>
              </a:rPr>
              <a:t> LA SCUOLA DEL FASCIO</a:t>
            </a:r>
          </a:p>
          <a:p>
            <a:pPr>
              <a:buFont typeface="Wingdings" panose="05000000000000000000" pitchFamily="2" charset="2"/>
              <a:buChar char="q"/>
            </a:pPr>
            <a:r>
              <a:rPr lang="it-IT" sz="2400" dirty="0">
                <a:latin typeface="Bahnschrift SemiBold SemiConden" panose="020B0502040204020203" pitchFamily="34" charset="0"/>
              </a:rPr>
              <a:t> </a:t>
            </a:r>
            <a:r>
              <a:rPr lang="it-IT" sz="2400" dirty="0" smtClean="0">
                <a:latin typeface="Bahnschrift SemiBold SemiConden" panose="020B0502040204020203" pitchFamily="34" charset="0"/>
              </a:rPr>
              <a:t>LA SCUOLA DELLA PRIMA REPUBBLICA</a:t>
            </a:r>
          </a:p>
          <a:p>
            <a:pPr>
              <a:buFont typeface="Wingdings" panose="05000000000000000000" pitchFamily="2" charset="2"/>
              <a:buChar char="q"/>
            </a:pPr>
            <a:r>
              <a:rPr lang="it-IT" sz="2400" dirty="0">
                <a:latin typeface="Bahnschrift SemiBold SemiConden" panose="020B0502040204020203" pitchFamily="34" charset="0"/>
              </a:rPr>
              <a:t> </a:t>
            </a:r>
            <a:r>
              <a:rPr lang="it-IT" sz="2400" dirty="0" smtClean="0">
                <a:latin typeface="Bahnschrift SemiBold SemiConden" panose="020B0502040204020203" pitchFamily="34" charset="0"/>
              </a:rPr>
              <a:t>LEGGE 91/1963: CIRCOLARI MINISTERIALI</a:t>
            </a:r>
          </a:p>
          <a:p>
            <a:pPr>
              <a:buFont typeface="Wingdings" panose="05000000000000000000" pitchFamily="2" charset="2"/>
              <a:buChar char="q"/>
            </a:pPr>
            <a:r>
              <a:rPr lang="it-IT" sz="2400" dirty="0">
                <a:latin typeface="Bahnschrift SemiBold SemiConden" panose="020B0502040204020203" pitchFamily="34" charset="0"/>
              </a:rPr>
              <a:t> </a:t>
            </a:r>
            <a:r>
              <a:rPr lang="it-IT" sz="2400" dirty="0" smtClean="0">
                <a:latin typeface="Bahnschrift SemiBold SemiConden" panose="020B0502040204020203" pitchFamily="34" charset="0"/>
              </a:rPr>
              <a:t>CIRCOLARE PEDINI</a:t>
            </a:r>
          </a:p>
          <a:p>
            <a:pPr>
              <a:buFont typeface="Wingdings" panose="05000000000000000000" pitchFamily="2" charset="2"/>
              <a:buChar char="q"/>
            </a:pPr>
            <a:r>
              <a:rPr lang="it-IT" sz="2400" dirty="0">
                <a:latin typeface="Bahnschrift SemiBold SemiConden" panose="020B0502040204020203" pitchFamily="34" charset="0"/>
              </a:rPr>
              <a:t> </a:t>
            </a:r>
            <a:r>
              <a:rPr lang="it-IT" sz="2400" dirty="0" smtClean="0">
                <a:latin typeface="Bahnschrift SemiBold SemiConden" panose="020B0502040204020203" pitchFamily="34" charset="0"/>
              </a:rPr>
              <a:t>CIRCOLARE JERVOLINO</a:t>
            </a:r>
            <a:endParaRPr lang="it-IT" sz="2400" dirty="0">
              <a:latin typeface="Bahnschrift SemiBold SemiConden" panose="020B0502040204020203" pitchFamily="34" charset="0"/>
            </a:endParaRPr>
          </a:p>
        </p:txBody>
      </p:sp>
      <p:pic>
        <p:nvPicPr>
          <p:cNvPr id="4" name="Immagine 3"/>
          <p:cNvPicPr>
            <a:picLocks noChangeAspect="1"/>
          </p:cNvPicPr>
          <p:nvPr/>
        </p:nvPicPr>
        <p:blipFill>
          <a:blip r:embed="rId2"/>
          <a:stretch>
            <a:fillRect/>
          </a:stretch>
        </p:blipFill>
        <p:spPr>
          <a:xfrm>
            <a:off x="9548403" y="104503"/>
            <a:ext cx="2094090" cy="314113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Immagine 4"/>
          <p:cNvPicPr>
            <a:picLocks noChangeAspect="1"/>
          </p:cNvPicPr>
          <p:nvPr/>
        </p:nvPicPr>
        <p:blipFill>
          <a:blip r:embed="rId3"/>
          <a:stretch>
            <a:fillRect/>
          </a:stretch>
        </p:blipFill>
        <p:spPr>
          <a:xfrm>
            <a:off x="9548403" y="3388846"/>
            <a:ext cx="2095500" cy="294322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326141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08034" y="1932565"/>
            <a:ext cx="3300423" cy="2668555"/>
          </a:xfrm>
          <a:prstGeom prst="rect">
            <a:avLst/>
          </a:prstGeom>
        </p:spPr>
      </p:pic>
      <p:sp>
        <p:nvSpPr>
          <p:cNvPr id="3" name="Rectangle 4"/>
          <p:cNvSpPr txBox="1">
            <a:spLocks noChangeArrowheads="1"/>
          </p:cNvSpPr>
          <p:nvPr/>
        </p:nvSpPr>
        <p:spPr>
          <a:xfrm>
            <a:off x="2166551" y="362465"/>
            <a:ext cx="7183395" cy="88629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9050">
            <a:solidFill>
              <a:srgbClr val="FFCC66"/>
            </a:solidFill>
            <a:prstDash val="sysDash"/>
          </a:ln>
        </p:spPr>
        <p:txBody>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endParaRPr lang="it-IT" sz="1100" b="1" dirty="0" smtClean="0">
              <a:solidFill>
                <a:schemeClr val="tx1"/>
              </a:solidFill>
              <a:latin typeface="Bahnschrift SemiBold SemiConden" panose="020B0502040204020203" pitchFamily="34" charset="0"/>
            </a:endParaRPr>
          </a:p>
          <a:p>
            <a:pPr algn="ctr">
              <a:defRPr/>
            </a:pPr>
            <a:r>
              <a:rPr lang="it-IT" sz="3600" b="1" dirty="0" err="1" smtClean="0">
                <a:solidFill>
                  <a:schemeClr val="tx1"/>
                </a:solidFill>
                <a:latin typeface="Bahnschrift SemiBold SemiConden" panose="020B0502040204020203" pitchFamily="34" charset="0"/>
              </a:rPr>
              <a:t>proGETTO</a:t>
            </a:r>
            <a:r>
              <a:rPr lang="it-IT" sz="3600" b="1" dirty="0" smtClean="0">
                <a:solidFill>
                  <a:schemeClr val="tx1"/>
                </a:solidFill>
                <a:latin typeface="Bahnschrift SemiBold SemiConden" panose="020B0502040204020203" pitchFamily="34" charset="0"/>
              </a:rPr>
              <a:t> CAI-SCUOLA (2005)</a:t>
            </a:r>
            <a:endParaRPr lang="it-IT" sz="3600" b="1" dirty="0">
              <a:solidFill>
                <a:schemeClr val="tx1"/>
              </a:solidFill>
              <a:latin typeface="Bahnschrift SemiBold SemiConden" panose="020B0502040204020203" pitchFamily="34" charset="0"/>
            </a:endParaRPr>
          </a:p>
        </p:txBody>
      </p:sp>
      <p:sp>
        <p:nvSpPr>
          <p:cNvPr id="4" name="Rectangle 4"/>
          <p:cNvSpPr txBox="1">
            <a:spLocks noChangeArrowheads="1"/>
          </p:cNvSpPr>
          <p:nvPr/>
        </p:nvSpPr>
        <p:spPr>
          <a:xfrm>
            <a:off x="2166549" y="5284924"/>
            <a:ext cx="7183395" cy="88629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9050">
            <a:solidFill>
              <a:srgbClr val="FFCC66"/>
            </a:solidFill>
            <a:prstDash val="sysDash"/>
          </a:ln>
        </p:spPr>
        <p:txBody>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endParaRPr lang="it-IT" sz="1050" b="1" dirty="0" smtClean="0">
              <a:solidFill>
                <a:schemeClr val="tx1"/>
              </a:solidFill>
              <a:effectLst>
                <a:glow rad="38100">
                  <a:schemeClr val="bg1">
                    <a:lumMod val="65000"/>
                    <a:lumOff val="35000"/>
                    <a:alpha val="40000"/>
                  </a:schemeClr>
                </a:glow>
              </a:effectLst>
              <a:latin typeface="Bahnschrift SemiBold SemiConden" panose="020B0502040204020203" pitchFamily="34" charset="0"/>
            </a:endParaRPr>
          </a:p>
          <a:p>
            <a:pPr algn="ctr">
              <a:defRPr/>
            </a:pPr>
            <a:r>
              <a:rPr lang="it-IT" b="1" cap="none" dirty="0" smtClean="0">
                <a:solidFill>
                  <a:schemeClr val="tx1"/>
                </a:solidFill>
                <a:effectLst>
                  <a:glow rad="38100">
                    <a:schemeClr val="bg1">
                      <a:lumMod val="65000"/>
                      <a:lumOff val="35000"/>
                      <a:alpha val="40000"/>
                    </a:schemeClr>
                  </a:glow>
                </a:effectLst>
                <a:latin typeface="Bahnschrift SemiBold SemiConden" panose="020B0502040204020203" pitchFamily="34" charset="0"/>
              </a:rPr>
              <a:t>Gruppo di Lavoro CAI-Scuola</a:t>
            </a:r>
            <a:endParaRPr lang="it-IT" b="1" dirty="0">
              <a:solidFill>
                <a:schemeClr val="tx1"/>
              </a:solidFill>
              <a:effectLst>
                <a:glow rad="38100">
                  <a:schemeClr val="bg1">
                    <a:lumMod val="65000"/>
                    <a:lumOff val="35000"/>
                    <a:alpha val="40000"/>
                  </a:schemeClr>
                </a:glow>
              </a:effectLst>
              <a:latin typeface="Bahnschrift SemiBold SemiConden" panose="020B0502040204020203" pitchFamily="34" charset="0"/>
            </a:endParaRPr>
          </a:p>
        </p:txBody>
      </p:sp>
    </p:spTree>
    <p:extLst>
      <p:ext uri="{BB962C8B-B14F-4D97-AF65-F5344CB8AC3E}">
        <p14:creationId xmlns:p14="http://schemas.microsoft.com/office/powerpoint/2010/main" val="2136604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4888" y="2248148"/>
            <a:ext cx="3300423" cy="2668555"/>
          </a:xfrm>
          <a:prstGeom prst="rect">
            <a:avLst/>
          </a:prstGeom>
        </p:spPr>
      </p:pic>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094" y="379445"/>
            <a:ext cx="1963510" cy="2416628"/>
          </a:xfrm>
          <a:prstGeom prst="rect">
            <a:avLst/>
          </a:prstGeom>
          <a:ln>
            <a:solidFill>
              <a:schemeClr val="accent2">
                <a:lumMod val="60000"/>
                <a:lumOff val="40000"/>
              </a:schemeClr>
            </a:solidFill>
          </a:ln>
        </p:spPr>
      </p:pic>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88858" y="3999722"/>
            <a:ext cx="1963510" cy="2416628"/>
          </a:xfrm>
          <a:prstGeom prst="rect">
            <a:avLst/>
          </a:prstGeom>
          <a:ln>
            <a:solidFill>
              <a:schemeClr val="accent2">
                <a:lumMod val="60000"/>
                <a:lumOff val="40000"/>
              </a:schemeClr>
            </a:solidFill>
          </a:ln>
        </p:spPr>
      </p:pic>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094" y="3999722"/>
            <a:ext cx="1963510" cy="2416628"/>
          </a:xfrm>
          <a:prstGeom prst="rect">
            <a:avLst/>
          </a:prstGeom>
          <a:ln>
            <a:solidFill>
              <a:schemeClr val="accent2">
                <a:lumMod val="60000"/>
                <a:lumOff val="40000"/>
              </a:schemeClr>
            </a:solidFill>
          </a:ln>
        </p:spPr>
      </p:pic>
      <p:pic>
        <p:nvPicPr>
          <p:cNvPr id="7" name="Immagin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5111" y="379445"/>
            <a:ext cx="1963510" cy="2416628"/>
          </a:xfrm>
          <a:prstGeom prst="rect">
            <a:avLst/>
          </a:prstGeom>
          <a:ln>
            <a:solidFill>
              <a:schemeClr val="accent2">
                <a:lumMod val="60000"/>
                <a:lumOff val="40000"/>
              </a:schemeClr>
            </a:solidFill>
          </a:ln>
        </p:spPr>
      </p:pic>
      <p:sp>
        <p:nvSpPr>
          <p:cNvPr id="8" name="Rettangolo 7"/>
          <p:cNvSpPr/>
          <p:nvPr/>
        </p:nvSpPr>
        <p:spPr>
          <a:xfrm>
            <a:off x="2704217" y="1216464"/>
            <a:ext cx="774571" cy="954107"/>
          </a:xfrm>
          <a:prstGeom prst="rect">
            <a:avLst/>
          </a:prstGeom>
        </p:spPr>
        <p:txBody>
          <a:bodyPr wrap="none">
            <a:spAutoFit/>
          </a:bodyPr>
          <a:lstStyle/>
          <a:p>
            <a:r>
              <a:rPr lang="en-US" sz="2800" b="1" dirty="0" smtClean="0">
                <a:latin typeface="Bahnschrift SemiBold SemiConden" panose="020B0502040204020203" pitchFamily="34" charset="0"/>
              </a:rPr>
              <a:t>1 – </a:t>
            </a:r>
          </a:p>
          <a:p>
            <a:r>
              <a:rPr lang="en-US" sz="2800" b="1" dirty="0" smtClean="0">
                <a:latin typeface="Bahnschrift SemiBold SemiConden" panose="020B0502040204020203" pitchFamily="34" charset="0"/>
              </a:rPr>
              <a:t>1997</a:t>
            </a:r>
            <a:endParaRPr lang="it-IT" dirty="0">
              <a:latin typeface="Bahnschrift SemiBold SemiConden" panose="020B0502040204020203" pitchFamily="34" charset="0"/>
            </a:endParaRPr>
          </a:p>
        </p:txBody>
      </p:sp>
      <p:sp>
        <p:nvSpPr>
          <p:cNvPr id="9" name="Rettangolo 8"/>
          <p:cNvSpPr/>
          <p:nvPr/>
        </p:nvSpPr>
        <p:spPr>
          <a:xfrm>
            <a:off x="8367651" y="1216463"/>
            <a:ext cx="854721" cy="954107"/>
          </a:xfrm>
          <a:prstGeom prst="rect">
            <a:avLst/>
          </a:prstGeom>
        </p:spPr>
        <p:txBody>
          <a:bodyPr wrap="none">
            <a:spAutoFit/>
          </a:bodyPr>
          <a:lstStyle/>
          <a:p>
            <a:r>
              <a:rPr lang="en-US" sz="2800" b="1" dirty="0" smtClean="0">
                <a:latin typeface="Bahnschrift SemiBold SemiConden" panose="020B0502040204020203" pitchFamily="34" charset="0"/>
              </a:rPr>
              <a:t>2 – </a:t>
            </a:r>
          </a:p>
          <a:p>
            <a:r>
              <a:rPr lang="en-US" sz="2800" b="1" dirty="0" smtClean="0">
                <a:latin typeface="Bahnschrift SemiBold SemiConden" panose="020B0502040204020203" pitchFamily="34" charset="0"/>
              </a:rPr>
              <a:t>2007</a:t>
            </a:r>
            <a:endParaRPr lang="it-IT" dirty="0">
              <a:latin typeface="Bahnschrift SemiBold SemiConden" panose="020B0502040204020203" pitchFamily="34" charset="0"/>
            </a:endParaRPr>
          </a:p>
        </p:txBody>
      </p:sp>
      <p:sp>
        <p:nvSpPr>
          <p:cNvPr id="10" name="Rettangolo 9"/>
          <p:cNvSpPr/>
          <p:nvPr/>
        </p:nvSpPr>
        <p:spPr>
          <a:xfrm>
            <a:off x="8274398" y="5521840"/>
            <a:ext cx="795411" cy="954107"/>
          </a:xfrm>
          <a:prstGeom prst="rect">
            <a:avLst/>
          </a:prstGeom>
        </p:spPr>
        <p:txBody>
          <a:bodyPr wrap="none">
            <a:spAutoFit/>
          </a:bodyPr>
          <a:lstStyle/>
          <a:p>
            <a:r>
              <a:rPr lang="en-US" sz="2800" b="1" dirty="0" smtClean="0">
                <a:latin typeface="Bahnschrift SemiBold SemiConden" panose="020B0502040204020203" pitchFamily="34" charset="0"/>
              </a:rPr>
              <a:t>3 – </a:t>
            </a:r>
          </a:p>
          <a:p>
            <a:r>
              <a:rPr lang="en-US" sz="2800" b="1" dirty="0" smtClean="0">
                <a:latin typeface="Bahnschrift SemiBold SemiConden" panose="020B0502040204020203" pitchFamily="34" charset="0"/>
              </a:rPr>
              <a:t>2012</a:t>
            </a:r>
            <a:endParaRPr lang="it-IT" dirty="0">
              <a:latin typeface="Bahnschrift SemiBold SemiConden" panose="020B0502040204020203" pitchFamily="34" charset="0"/>
            </a:endParaRPr>
          </a:p>
        </p:txBody>
      </p:sp>
      <p:sp>
        <p:nvSpPr>
          <p:cNvPr id="11" name="Rettangolo 10"/>
          <p:cNvSpPr/>
          <p:nvPr/>
        </p:nvSpPr>
        <p:spPr>
          <a:xfrm>
            <a:off x="2877981" y="5505600"/>
            <a:ext cx="788999" cy="954107"/>
          </a:xfrm>
          <a:prstGeom prst="rect">
            <a:avLst/>
          </a:prstGeom>
        </p:spPr>
        <p:txBody>
          <a:bodyPr wrap="none">
            <a:spAutoFit/>
          </a:bodyPr>
          <a:lstStyle/>
          <a:p>
            <a:r>
              <a:rPr lang="en-US" sz="2800" b="1" dirty="0" smtClean="0">
                <a:latin typeface="Bahnschrift SemiBold SemiConden" panose="020B0502040204020203" pitchFamily="34" charset="0"/>
              </a:rPr>
              <a:t>4 – </a:t>
            </a:r>
          </a:p>
          <a:p>
            <a:r>
              <a:rPr lang="en-US" sz="2800" b="1" dirty="0" smtClean="0">
                <a:latin typeface="Bahnschrift SemiBold SemiConden" panose="020B0502040204020203" pitchFamily="34" charset="0"/>
              </a:rPr>
              <a:t>2017</a:t>
            </a:r>
            <a:endParaRPr lang="it-IT" dirty="0">
              <a:latin typeface="Bahnschrift SemiBold SemiConden" panose="020B0502040204020203" pitchFamily="34" charset="0"/>
            </a:endParaRPr>
          </a:p>
        </p:txBody>
      </p:sp>
      <p:sp>
        <p:nvSpPr>
          <p:cNvPr id="12" name="Freccia curva 11"/>
          <p:cNvSpPr/>
          <p:nvPr/>
        </p:nvSpPr>
        <p:spPr>
          <a:xfrm>
            <a:off x="5945100" y="1116955"/>
            <a:ext cx="2080727" cy="99176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3" name="Freccia curva 12"/>
          <p:cNvSpPr/>
          <p:nvPr/>
        </p:nvSpPr>
        <p:spPr>
          <a:xfrm flipH="1" flipV="1">
            <a:off x="3875504" y="5084216"/>
            <a:ext cx="2080727" cy="99176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4" name="Freccia curva 13"/>
          <p:cNvSpPr/>
          <p:nvPr/>
        </p:nvSpPr>
        <p:spPr>
          <a:xfrm flipV="1">
            <a:off x="6090994" y="5112299"/>
            <a:ext cx="1980135" cy="93634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5" name="Freccia curva 14"/>
          <p:cNvSpPr/>
          <p:nvPr/>
        </p:nvSpPr>
        <p:spPr>
          <a:xfrm flipH="1">
            <a:off x="3866364" y="1116955"/>
            <a:ext cx="1934090" cy="99176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6" name="Rectangle 4"/>
          <p:cNvSpPr txBox="1">
            <a:spLocks noChangeArrowheads="1"/>
          </p:cNvSpPr>
          <p:nvPr/>
        </p:nvSpPr>
        <p:spPr>
          <a:xfrm>
            <a:off x="3205779" y="76912"/>
            <a:ext cx="5561703" cy="104004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9050">
            <a:solidFill>
              <a:srgbClr val="FFCC66"/>
            </a:solidFill>
            <a:prstDash val="sysDash"/>
          </a:ln>
        </p:spPr>
        <p:txBody>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it-IT" sz="2800" b="1" dirty="0" err="1" smtClean="0">
                <a:solidFill>
                  <a:schemeClr val="tx1"/>
                </a:solidFill>
                <a:latin typeface="Bahnschrift SemiBold SemiConden" panose="020B0502040204020203" pitchFamily="34" charset="0"/>
              </a:rPr>
              <a:t>protocollI</a:t>
            </a:r>
            <a:r>
              <a:rPr lang="it-IT" sz="2800" b="1" dirty="0" smtClean="0">
                <a:solidFill>
                  <a:schemeClr val="tx1"/>
                </a:solidFill>
                <a:latin typeface="Bahnschrift SemiBold SemiConden" panose="020B0502040204020203" pitchFamily="34" charset="0"/>
              </a:rPr>
              <a:t> d’intesa</a:t>
            </a:r>
          </a:p>
          <a:p>
            <a:pPr algn="ctr">
              <a:defRPr/>
            </a:pPr>
            <a:r>
              <a:rPr lang="it-IT" sz="2800" b="1" dirty="0" smtClean="0">
                <a:solidFill>
                  <a:schemeClr val="tx1"/>
                </a:solidFill>
                <a:latin typeface="Bahnschrift SemiBold SemiConden" panose="020B0502040204020203" pitchFamily="34" charset="0"/>
              </a:rPr>
              <a:t>CAI-MIUR</a:t>
            </a:r>
            <a:br>
              <a:rPr lang="it-IT" sz="2800" b="1" dirty="0" smtClean="0">
                <a:solidFill>
                  <a:schemeClr val="tx1"/>
                </a:solidFill>
                <a:latin typeface="Bahnschrift SemiBold SemiConden" panose="020B0502040204020203" pitchFamily="34" charset="0"/>
              </a:rPr>
            </a:br>
            <a:endParaRPr lang="it-IT" sz="2800" b="1" dirty="0">
              <a:solidFill>
                <a:schemeClr val="tx1"/>
              </a:solidFill>
              <a:latin typeface="Bahnschrift SemiBold SemiConden" panose="020B0502040204020203" pitchFamily="34" charset="0"/>
            </a:endParaRPr>
          </a:p>
        </p:txBody>
      </p:sp>
    </p:spTree>
    <p:extLst>
      <p:ext uri="{BB962C8B-B14F-4D97-AF65-F5344CB8AC3E}">
        <p14:creationId xmlns:p14="http://schemas.microsoft.com/office/powerpoint/2010/main" val="3632949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strips(down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trips(down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trips(down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trips(downLef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Grp="1" noChangeArrowheads="1"/>
          </p:cNvSpPr>
          <p:nvPr>
            <p:ph type="title"/>
          </p:nvPr>
        </p:nvSpPr>
        <p:spPr/>
        <p:txBody>
          <a:bodyPr>
            <a:normAutofit/>
          </a:bodyPr>
          <a:lstStyle/>
          <a:p>
            <a:r>
              <a:rPr lang="it-IT" altLang="it-IT" sz="4000" b="1" dirty="0">
                <a:solidFill>
                  <a:srgbClr val="1F497D"/>
                </a:solidFill>
                <a:latin typeface="Bahnschrift SemiBold SemiConden" panose="020B0502040204020203" pitchFamily="34" charset="0"/>
              </a:rPr>
              <a:t>PROGETTO </a:t>
            </a:r>
            <a:r>
              <a:rPr lang="it-IT" altLang="it-IT" sz="4000" b="1" dirty="0" smtClean="0">
                <a:solidFill>
                  <a:srgbClr val="1F497D"/>
                </a:solidFill>
                <a:latin typeface="Bahnschrift SemiBold SemiConden" panose="020B0502040204020203" pitchFamily="34" charset="0"/>
              </a:rPr>
              <a:t>SCUOLA 2005</a:t>
            </a:r>
            <a:endParaRPr lang="it-IT" altLang="it-IT" sz="4000" b="1" dirty="0">
              <a:solidFill>
                <a:srgbClr val="1F497D"/>
              </a:solidFill>
              <a:latin typeface="Bahnschrift SemiBold SemiConden" panose="020B0502040204020203" pitchFamily="34" charset="0"/>
            </a:endParaRPr>
          </a:p>
        </p:txBody>
      </p:sp>
      <p:graphicFrame>
        <p:nvGraphicFramePr>
          <p:cNvPr id="37945" name="Group 57"/>
          <p:cNvGraphicFramePr>
            <a:graphicFrameLocks noGrp="1"/>
          </p:cNvGraphicFramePr>
          <p:nvPr>
            <p:ph type="tbl" idx="1"/>
            <p:extLst>
              <p:ext uri="{D42A27DB-BD31-4B8C-83A1-F6EECF244321}">
                <p14:modId xmlns:p14="http://schemas.microsoft.com/office/powerpoint/2010/main" val="1734268919"/>
              </p:ext>
            </p:extLst>
          </p:nvPr>
        </p:nvGraphicFramePr>
        <p:xfrm>
          <a:off x="809898" y="2071145"/>
          <a:ext cx="10302240" cy="4303530"/>
        </p:xfrm>
        <a:graphic>
          <a:graphicData uri="http://schemas.openxmlformats.org/drawingml/2006/table">
            <a:tbl>
              <a:tblPr/>
              <a:tblGrid>
                <a:gridCol w="3434080"/>
                <a:gridCol w="3434080"/>
                <a:gridCol w="3434080"/>
              </a:tblGrid>
              <a:tr h="675218">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endParaRPr kumimoji="0" lang="it-IT" altLang="it-IT" sz="2800" b="0" i="0" u="none" strike="noStrike" cap="none" normalizeH="0" baseline="0" dirty="0" smtClean="0">
                        <a:ln>
                          <a:noFill/>
                        </a:ln>
                        <a:solidFill>
                          <a:schemeClr val="tx1"/>
                        </a:solidFill>
                        <a:effectLst/>
                        <a:latin typeface="Bahnschrift SemiBold SemiConden" panose="020B0502040204020203"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533400" indent="-533400">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marL="914400" indent="-457200">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marL="1295400" indent="-381000">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marL="1714500" indent="-342900">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marL="2171700" indent="-342900">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marL="26289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marL="30861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marL="35433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marL="40005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533400" marR="0" lvl="0" indent="-5334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1800" b="1" i="0" u="none" strike="noStrike" cap="none" normalizeH="0" baseline="0" dirty="0" smtClean="0">
                          <a:ln>
                            <a:noFill/>
                          </a:ln>
                          <a:solidFill>
                            <a:srgbClr val="002060"/>
                          </a:solidFill>
                          <a:effectLst/>
                          <a:latin typeface="Bahnschrift SemiBold SemiConden" panose="020B0502040204020203" pitchFamily="34" charset="0"/>
                        </a:rPr>
                        <a:t>Ambiti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1800" b="1" i="0" u="none" strike="noStrike" cap="none" normalizeH="0" baseline="0" dirty="0" smtClean="0">
                          <a:ln>
                            <a:noFill/>
                          </a:ln>
                          <a:solidFill>
                            <a:srgbClr val="002060"/>
                          </a:solidFill>
                          <a:effectLst/>
                          <a:latin typeface="Bahnschrift SemiBold SemiConden" panose="020B0502040204020203" pitchFamily="34" charset="0"/>
                        </a:rPr>
                        <a:t>Destinatari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1055307">
                <a:tc rowSpan="3">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800" b="1" i="0" u="none" strike="noStrike" cap="none" normalizeH="0" baseline="0" dirty="0" smtClean="0">
                          <a:ln>
                            <a:noFill/>
                          </a:ln>
                          <a:solidFill>
                            <a:schemeClr val="tx1"/>
                          </a:solidFill>
                          <a:effectLst/>
                          <a:latin typeface="Bahnschrift SemiBold SemiConden" panose="020B0502040204020203" pitchFamily="34" charset="0"/>
                        </a:rPr>
                        <a:t>TRE</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800" b="1" i="0" u="none" strike="noStrike" cap="none" normalizeH="0" baseline="0" dirty="0" smtClean="0">
                          <a:ln>
                            <a:noFill/>
                          </a:ln>
                          <a:solidFill>
                            <a:schemeClr val="tx1"/>
                          </a:solidFill>
                          <a:effectLst/>
                          <a:latin typeface="Bahnschrift SemiBold SemiConden" panose="020B0502040204020203" pitchFamily="34" charset="0"/>
                        </a:rPr>
                        <a:t>AMBITI</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800" b="1" i="0" u="none" strike="noStrike" cap="none" normalizeH="0" baseline="0" dirty="0" smtClean="0">
                          <a:ln>
                            <a:noFill/>
                          </a:ln>
                          <a:solidFill>
                            <a:schemeClr val="tx1"/>
                          </a:solidFill>
                          <a:effectLst/>
                          <a:latin typeface="Bahnschrift SemiBold SemiConden" panose="020B0502040204020203" pitchFamily="34" charset="0"/>
                        </a:rPr>
                        <a:t>OPERATIVI </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400" b="0" i="0" u="none" strike="noStrike" cap="none" normalizeH="0" baseline="0" dirty="0" smtClean="0">
                          <a:ln>
                            <a:noFill/>
                          </a:ln>
                          <a:solidFill>
                            <a:srgbClr val="C00000"/>
                          </a:solidFill>
                          <a:effectLst/>
                          <a:latin typeface="Bahnschrift SemiBold SemiConden" panose="020B0502040204020203" pitchFamily="34" charset="0"/>
                        </a:rPr>
                        <a:t>nazionale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400" b="0" i="0" u="none" strike="noStrike" cap="none" normalizeH="0" baseline="0" dirty="0" smtClean="0">
                          <a:ln>
                            <a:noFill/>
                          </a:ln>
                          <a:solidFill>
                            <a:schemeClr val="tx1"/>
                          </a:solidFill>
                          <a:effectLst/>
                          <a:latin typeface="Bahnschrift SemiBold SemiConden" panose="020B0502040204020203" pitchFamily="34" charset="0"/>
                        </a:rPr>
                        <a:t>Ministero Istruzione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98">
                <a:tc vMerge="1">
                  <a:txBody>
                    <a:bodyPr/>
                    <a:lstStyle/>
                    <a:p>
                      <a:endParaRPr lang="it-IT"/>
                    </a:p>
                  </a:txBody>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400" b="0" i="0" u="none" strike="noStrike" cap="none" normalizeH="0" baseline="0" dirty="0" smtClean="0">
                          <a:ln>
                            <a:noFill/>
                          </a:ln>
                          <a:solidFill>
                            <a:srgbClr val="C00000"/>
                          </a:solidFill>
                          <a:effectLst/>
                          <a:latin typeface="Bahnschrift SemiBold SemiConden" panose="020B0502040204020203" pitchFamily="34" charset="0"/>
                        </a:rPr>
                        <a:t>regionale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400" b="0" i="0" u="none" strike="noStrike" cap="none" normalizeH="0" baseline="0" dirty="0" smtClean="0">
                          <a:ln>
                            <a:noFill/>
                          </a:ln>
                          <a:solidFill>
                            <a:schemeClr val="tx1"/>
                          </a:solidFill>
                          <a:effectLst/>
                          <a:latin typeface="Bahnschrift SemiBold SemiConden" panose="020B0502040204020203" pitchFamily="34" charset="0"/>
                        </a:rPr>
                        <a:t>USR-</a:t>
                      </a:r>
                    </a:p>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400" b="0" i="0" u="none" strike="noStrike" cap="none" normalizeH="0" baseline="0" dirty="0" smtClean="0">
                          <a:ln>
                            <a:noFill/>
                          </a:ln>
                          <a:solidFill>
                            <a:schemeClr val="tx1"/>
                          </a:solidFill>
                          <a:effectLst/>
                          <a:latin typeface="Bahnschrift SemiBold SemiConden" panose="020B0502040204020203" pitchFamily="34" charset="0"/>
                        </a:rPr>
                        <a:t>Direzioni scolastiche</a:t>
                      </a:r>
                    </a:p>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400" b="0" i="0" u="none" strike="noStrike" cap="none" normalizeH="0" baseline="0" dirty="0" smtClean="0">
                          <a:ln>
                            <a:noFill/>
                          </a:ln>
                          <a:solidFill>
                            <a:schemeClr val="tx1"/>
                          </a:solidFill>
                          <a:effectLst/>
                          <a:latin typeface="Bahnschrift SemiBold SemiConden" panose="020B0502040204020203" pitchFamily="34" charset="0"/>
                        </a:rPr>
                        <a:t>regionali</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5307">
                <a:tc vMerge="1">
                  <a:txBody>
                    <a:bodyPr/>
                    <a:lstStyle/>
                    <a:p>
                      <a:endParaRPr lang="it-IT"/>
                    </a:p>
                  </a:txBody>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400" b="0" i="0" u="none" strike="noStrike" cap="none" normalizeH="0" baseline="0" dirty="0" smtClean="0">
                          <a:ln>
                            <a:noFill/>
                          </a:ln>
                          <a:solidFill>
                            <a:srgbClr val="C00000"/>
                          </a:solidFill>
                          <a:effectLst/>
                          <a:latin typeface="Bahnschrift SemiBold SemiConden" panose="020B0502040204020203" pitchFamily="34" charset="0"/>
                        </a:rPr>
                        <a:t>locale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400" b="0" i="0" u="none" strike="noStrike" cap="none" normalizeH="0" baseline="0" dirty="0" smtClean="0">
                          <a:ln>
                            <a:noFill/>
                          </a:ln>
                          <a:solidFill>
                            <a:schemeClr val="tx1"/>
                          </a:solidFill>
                          <a:effectLst/>
                          <a:latin typeface="Bahnschrift SemiBold SemiConden" panose="020B0502040204020203" pitchFamily="34" charset="0"/>
                        </a:rPr>
                        <a:t>Istituti scolastici</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4" name="Picture 4" descr="logo_tras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2781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it-IT" altLang="it-IT" sz="4000" b="1" dirty="0">
                <a:solidFill>
                  <a:srgbClr val="1F497D"/>
                </a:solidFill>
                <a:latin typeface="Bahnschrift SemiBold SemiConden" panose="020B0502040204020203" pitchFamily="34" charset="0"/>
              </a:rPr>
              <a:t>PROGETTO </a:t>
            </a:r>
            <a:r>
              <a:rPr lang="it-IT" altLang="it-IT" sz="4000" b="1" dirty="0" smtClean="0">
                <a:solidFill>
                  <a:srgbClr val="1F497D"/>
                </a:solidFill>
                <a:latin typeface="Bahnschrift SemiBold SemiConden" panose="020B0502040204020203" pitchFamily="34" charset="0"/>
              </a:rPr>
              <a:t>SCUOLA 2005</a:t>
            </a:r>
            <a:endParaRPr lang="it-IT" altLang="it-IT" sz="4000" b="1" dirty="0">
              <a:solidFill>
                <a:srgbClr val="1F497D"/>
              </a:solidFill>
              <a:latin typeface="Bahnschrift SemiBold SemiConden" panose="020B0502040204020203" pitchFamily="34" charset="0"/>
            </a:endParaRPr>
          </a:p>
        </p:txBody>
      </p:sp>
      <p:graphicFrame>
        <p:nvGraphicFramePr>
          <p:cNvPr id="40083" name="Group 147"/>
          <p:cNvGraphicFramePr>
            <a:graphicFrameLocks noGrp="1"/>
          </p:cNvGraphicFramePr>
          <p:nvPr>
            <p:ph type="tbl" idx="1"/>
            <p:extLst>
              <p:ext uri="{D42A27DB-BD31-4B8C-83A1-F6EECF244321}">
                <p14:modId xmlns:p14="http://schemas.microsoft.com/office/powerpoint/2010/main" val="3202204095"/>
              </p:ext>
            </p:extLst>
          </p:nvPr>
        </p:nvGraphicFramePr>
        <p:xfrm>
          <a:off x="736933" y="2123396"/>
          <a:ext cx="10018153" cy="4164193"/>
        </p:xfrm>
        <a:graphic>
          <a:graphicData uri="http://schemas.openxmlformats.org/drawingml/2006/table">
            <a:tbl>
              <a:tblPr/>
              <a:tblGrid>
                <a:gridCol w="3014475"/>
                <a:gridCol w="3664294"/>
                <a:gridCol w="3339384"/>
              </a:tblGrid>
              <a:tr h="690729">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endParaRPr kumimoji="0" lang="it-IT" altLang="it-IT" sz="2800" b="0" i="0" u="none" strike="noStrike" cap="none" normalizeH="0" baseline="0" dirty="0" smtClean="0">
                        <a:ln>
                          <a:noFill/>
                        </a:ln>
                        <a:solidFill>
                          <a:schemeClr val="tx1"/>
                        </a:solidFill>
                        <a:effectLst/>
                        <a:latin typeface="Bahnschrift SemiBold SemiConden" panose="020B0502040204020203"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533400" indent="-533400">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marL="914400" indent="-457200">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marL="1295400" indent="-381000">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marL="1714500" indent="-342900">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marL="2171700" indent="-342900">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marL="26289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marL="30861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marL="35433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marL="40005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533400" marR="0" lvl="0" indent="-5334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400" b="1" i="0" u="none" strike="noStrike" cap="none" normalizeH="0" baseline="0" dirty="0" smtClean="0">
                          <a:ln>
                            <a:noFill/>
                          </a:ln>
                          <a:solidFill>
                            <a:srgbClr val="002060"/>
                          </a:solidFill>
                          <a:effectLst/>
                          <a:latin typeface="Bahnschrift SemiBold SemiConden" panose="020B0502040204020203" pitchFamily="34" charset="0"/>
                        </a:rPr>
                        <a:t>Azioni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400" b="1" i="0" u="none" strike="noStrike" cap="none" normalizeH="0" baseline="0" dirty="0" smtClean="0">
                          <a:ln>
                            <a:noFill/>
                          </a:ln>
                          <a:solidFill>
                            <a:srgbClr val="002060"/>
                          </a:solidFill>
                          <a:effectLst/>
                          <a:latin typeface="Bahnschrift SemiBold SemiConden" panose="020B0502040204020203" pitchFamily="34" charset="0"/>
                        </a:rPr>
                        <a:t>Destinatari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1314366">
                <a:tc rowSpan="3">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3200" b="1" i="0" u="none" strike="noStrike" cap="none" normalizeH="0" baseline="0" smtClean="0">
                          <a:ln>
                            <a:noFill/>
                          </a:ln>
                          <a:solidFill>
                            <a:schemeClr val="tx1"/>
                          </a:solidFill>
                          <a:effectLst/>
                          <a:latin typeface="Bahnschrift SemiBold SemiConden" panose="020B0502040204020203" pitchFamily="34" charset="0"/>
                        </a:rPr>
                        <a:t>TRE</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3200" b="1" i="0" u="none" strike="noStrike" cap="none" normalizeH="0" baseline="0" smtClean="0">
                          <a:ln>
                            <a:noFill/>
                          </a:ln>
                          <a:solidFill>
                            <a:schemeClr val="tx1"/>
                          </a:solidFill>
                          <a:effectLst/>
                          <a:latin typeface="Bahnschrift SemiBold SemiConden" panose="020B0502040204020203" pitchFamily="34" charset="0"/>
                        </a:rPr>
                        <a:t>ATTIVITA’</a:t>
                      </a:r>
                      <a:r>
                        <a:rPr kumimoji="0" lang="it-IT" altLang="it-IT" sz="3200" b="0" i="0" u="none" strike="noStrike" cap="none" normalizeH="0" baseline="0" smtClean="0">
                          <a:ln>
                            <a:noFill/>
                          </a:ln>
                          <a:solidFill>
                            <a:schemeClr val="tx1"/>
                          </a:solidFill>
                          <a:effectLst/>
                          <a:latin typeface="Bahnschrift SemiBold SemiConden" panose="020B0502040204020203" pitchFamily="34" charset="0"/>
                        </a:rPr>
                        <a:t> </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marL="533400" indent="-533400">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marL="914400" indent="-457200">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marL="1295400" indent="-381000">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marL="1714500" indent="-342900">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marL="2171700" indent="-342900">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marL="26289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marL="30861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marL="35433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marL="40005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533400" marR="0" lvl="0" indent="-5334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000" b="1" i="0" u="none" strike="noStrike" cap="none" normalizeH="0" baseline="0" dirty="0" smtClean="0">
                          <a:ln>
                            <a:noFill/>
                          </a:ln>
                          <a:solidFill>
                            <a:schemeClr val="tx1"/>
                          </a:solidFill>
                          <a:effectLst/>
                          <a:latin typeface="Bahnschrift SemiBold SemiConden" panose="020B0502040204020203" pitchFamily="34" charset="0"/>
                        </a:rPr>
                        <a:t>Formazione dei formatori:</a:t>
                      </a:r>
                      <a:r>
                        <a:rPr kumimoji="0" lang="it-IT" altLang="it-IT" sz="2000" b="0" i="0" u="none" strike="noStrike" cap="none" normalizeH="0" baseline="0" dirty="0" smtClean="0">
                          <a:ln>
                            <a:noFill/>
                          </a:ln>
                          <a:solidFill>
                            <a:schemeClr val="tx1"/>
                          </a:solidFill>
                          <a:effectLst/>
                          <a:latin typeface="Bahnschrift SemiBold SemiConden" panose="020B0502040204020203" pitchFamily="34" charset="0"/>
                        </a:rPr>
                        <a:t> </a:t>
                      </a:r>
                    </a:p>
                    <a:p>
                      <a:pPr marL="533400" marR="0" lvl="0" indent="-5334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000" b="0" i="0" u="none" strike="noStrike" cap="none" normalizeH="0" baseline="0" dirty="0" smtClean="0">
                          <a:ln>
                            <a:noFill/>
                          </a:ln>
                          <a:solidFill>
                            <a:srgbClr val="C00000"/>
                          </a:solidFill>
                          <a:effectLst/>
                          <a:latin typeface="Bahnschrift SemiBold SemiConden" panose="020B0502040204020203" pitchFamily="34" charset="0"/>
                        </a:rPr>
                        <a:t>corsi di aggiornamento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800" b="0" i="0" u="none" strike="noStrike" cap="none" normalizeH="0" baseline="0" dirty="0" smtClean="0">
                          <a:ln>
                            <a:noFill/>
                          </a:ln>
                          <a:solidFill>
                            <a:schemeClr val="tx1"/>
                          </a:solidFill>
                          <a:effectLst/>
                          <a:latin typeface="Bahnschrift SemiBold SemiConden" panose="020B0502040204020203" pitchFamily="34" charset="0"/>
                        </a:rPr>
                        <a:t>Docenti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79549">
                <a:tc vMerge="1">
                  <a:txBody>
                    <a:bodyPr/>
                    <a:lstStyle/>
                    <a:p>
                      <a:endParaRPr lang="it-IT"/>
                    </a:p>
                  </a:txBody>
                  <a:tcPr/>
                </a:tc>
                <a:tc>
                  <a:txBody>
                    <a:bodyPr/>
                    <a:lstStyle>
                      <a:lvl1pPr marL="533400" indent="-533400">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marL="914400" indent="-457200">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marL="1295400" indent="-381000">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marL="1714500" indent="-342900">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marL="2171700" indent="-342900">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marL="26289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marL="30861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marL="35433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marL="40005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533400" marR="0" lvl="0" indent="-5334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000" b="1" i="0" u="none" strike="noStrike" cap="none" normalizeH="0" baseline="0" dirty="0" smtClean="0">
                          <a:ln>
                            <a:noFill/>
                          </a:ln>
                          <a:solidFill>
                            <a:schemeClr val="tx1"/>
                          </a:solidFill>
                          <a:effectLst/>
                          <a:latin typeface="Bahnschrift SemiBold SemiConden" panose="020B0502040204020203" pitchFamily="34" charset="0"/>
                        </a:rPr>
                        <a:t>Promozione della conoscenza:</a:t>
                      </a:r>
                    </a:p>
                    <a:p>
                      <a:pPr marL="533400" marR="0" lvl="0" indent="-5334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000" b="0" i="0" u="none" strike="noStrike" cap="none" normalizeH="0" baseline="0" dirty="0" smtClean="0">
                          <a:ln>
                            <a:noFill/>
                          </a:ln>
                          <a:solidFill>
                            <a:srgbClr val="C00000"/>
                          </a:solidFill>
                          <a:effectLst/>
                          <a:latin typeface="Bahnschrift SemiBold SemiConden" panose="020B0502040204020203" pitchFamily="34" charset="0"/>
                        </a:rPr>
                        <a:t>interventi nelle scuole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800" b="0" i="0" u="none" strike="noStrike" cap="none" normalizeH="0" baseline="0" smtClean="0">
                          <a:ln>
                            <a:noFill/>
                          </a:ln>
                          <a:solidFill>
                            <a:schemeClr val="tx1"/>
                          </a:solidFill>
                          <a:effectLst/>
                          <a:latin typeface="Bahnschrift SemiBold SemiConden" panose="020B0502040204020203" pitchFamily="34" charset="0"/>
                        </a:rPr>
                        <a:t>docenti/alunni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79549">
                <a:tc vMerge="1">
                  <a:txBody>
                    <a:bodyPr/>
                    <a:lstStyle/>
                    <a:p>
                      <a:endParaRPr lang="it-IT"/>
                    </a:p>
                  </a:txBody>
                  <a:tcPr/>
                </a:tc>
                <a:tc>
                  <a:txBody>
                    <a:bodyPr/>
                    <a:lstStyle>
                      <a:lvl1pPr marL="533400" indent="-533400">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marL="914400" indent="-457200">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marL="1295400" indent="-381000">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marL="1714500" indent="-342900">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marL="2171700" indent="-342900">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marL="26289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marL="30861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marL="35433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marL="4000500" indent="-342900"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533400" marR="0" lvl="0" indent="-5334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000" b="1" i="0" u="none" strike="noStrike" cap="none" normalizeH="0" baseline="0" dirty="0" smtClean="0">
                          <a:ln>
                            <a:noFill/>
                          </a:ln>
                          <a:solidFill>
                            <a:schemeClr val="tx1"/>
                          </a:solidFill>
                          <a:effectLst/>
                          <a:latin typeface="Bahnschrift SemiBold SemiConden" panose="020B0502040204020203" pitchFamily="34" charset="0"/>
                        </a:rPr>
                        <a:t>Diffusione dell’esperienza:</a:t>
                      </a:r>
                    </a:p>
                    <a:p>
                      <a:pPr marL="533400" marR="0" lvl="0" indent="-5334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000" b="0" i="0" u="none" strike="noStrike" cap="none" normalizeH="0" baseline="0" dirty="0" smtClean="0">
                          <a:ln>
                            <a:noFill/>
                          </a:ln>
                          <a:solidFill>
                            <a:srgbClr val="C00000"/>
                          </a:solidFill>
                          <a:effectLst/>
                          <a:latin typeface="Bahnschrift SemiBold SemiConden" panose="020B0502040204020203" pitchFamily="34" charset="0"/>
                        </a:rPr>
                        <a:t>accompagnamento ed animazione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Verdana" panose="020B0604030504040204" pitchFamily="34" charset="0"/>
                        </a:defRPr>
                      </a:lvl1pPr>
                      <a:lvl2pPr>
                        <a:spcBef>
                          <a:spcPct val="20000"/>
                        </a:spcBef>
                        <a:defRPr sz="2400">
                          <a:solidFill>
                            <a:schemeClr val="tx1"/>
                          </a:solidFill>
                          <a:effectLst>
                            <a:outerShdw blurRad="38100" dist="38100" dir="2700000" algn="tl">
                              <a:srgbClr val="000000"/>
                            </a:outerShdw>
                          </a:effectLst>
                          <a:latin typeface="Verdana" panose="020B060403050404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Verdana" panose="020B0604030504040204" pitchFamily="34" charset="0"/>
                        </a:defRPr>
                      </a:lvl3pPr>
                      <a:lvl4pPr>
                        <a:spcBef>
                          <a:spcPct val="20000"/>
                        </a:spcBef>
                        <a:defRPr>
                          <a:solidFill>
                            <a:schemeClr val="tx1"/>
                          </a:solidFill>
                          <a:effectLst>
                            <a:outerShdw blurRad="38100" dist="38100" dir="2700000" algn="tl">
                              <a:srgbClr val="000000"/>
                            </a:outerShdw>
                          </a:effectLst>
                          <a:latin typeface="Verdana" panose="020B060403050404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it-IT" altLang="it-IT" sz="2800" b="0" i="0" u="none" strike="noStrike" cap="none" normalizeH="0" baseline="0" dirty="0" smtClean="0">
                          <a:ln>
                            <a:noFill/>
                          </a:ln>
                          <a:solidFill>
                            <a:schemeClr val="tx1"/>
                          </a:solidFill>
                          <a:effectLst/>
                          <a:latin typeface="Bahnschrift SemiBold SemiConden" panose="020B0502040204020203" pitchFamily="34" charset="0"/>
                        </a:rPr>
                        <a:t>alunni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9831157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p:cNvSpPr>
            <a:spLocks noGrp="1"/>
          </p:cNvSpPr>
          <p:nvPr>
            <p:ph type="title"/>
          </p:nvPr>
        </p:nvSpPr>
        <p:spPr>
          <a:xfrm>
            <a:off x="2855914" y="274638"/>
            <a:ext cx="8331490" cy="1143000"/>
          </a:xfrm>
          <a:solidFill>
            <a:schemeClr val="accent6">
              <a:lumMod val="40000"/>
              <a:lumOff val="60000"/>
              <a:alpha val="71000"/>
            </a:schemeClr>
          </a:solidFill>
        </p:spPr>
        <p:txBody>
          <a:bodyPr>
            <a:normAutofit/>
          </a:bodyPr>
          <a:lstStyle/>
          <a:p>
            <a:pPr algn="ctr">
              <a:defRPr/>
            </a:pPr>
            <a:r>
              <a:rPr lang="it-IT" sz="4400" b="1" dirty="0" smtClean="0">
                <a:solidFill>
                  <a:srgbClr val="1F497D"/>
                </a:solidFill>
                <a:latin typeface="Bahnschrift SemiBold SemiConden" panose="020B0502040204020203" pitchFamily="34" charset="0"/>
              </a:rPr>
              <a:t>Una catena di feedback</a:t>
            </a:r>
            <a:endParaRPr lang="it-IT" sz="4400" b="1" dirty="0">
              <a:solidFill>
                <a:srgbClr val="1F497D"/>
              </a:solidFill>
              <a:latin typeface="Bahnschrift SemiBold SemiConden" panose="020B0502040204020203" pitchFamily="34" charset="0"/>
            </a:endParaRPr>
          </a:p>
        </p:txBody>
      </p:sp>
      <p:graphicFrame>
        <p:nvGraphicFramePr>
          <p:cNvPr id="4" name="Segnaposto contenuto 3"/>
          <p:cNvGraphicFramePr>
            <a:graphicFrameLocks noGrp="1"/>
          </p:cNvGraphicFramePr>
          <p:nvPr>
            <p:ph sz="half" idx="1"/>
            <p:extLst>
              <p:ext uri="{D42A27DB-BD31-4B8C-83A1-F6EECF244321}">
                <p14:modId xmlns:p14="http://schemas.microsoft.com/office/powerpoint/2010/main" val="2540871205"/>
              </p:ext>
            </p:extLst>
          </p:nvPr>
        </p:nvGraphicFramePr>
        <p:xfrm>
          <a:off x="1216091" y="1600201"/>
          <a:ext cx="4803709" cy="49312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Segnaposto contenuto 10"/>
          <p:cNvGraphicFramePr>
            <a:graphicFrameLocks noGrp="1"/>
          </p:cNvGraphicFramePr>
          <p:nvPr>
            <p:ph sz="half" idx="2"/>
            <p:extLst>
              <p:ext uri="{D42A27DB-BD31-4B8C-83A1-F6EECF244321}">
                <p14:modId xmlns:p14="http://schemas.microsoft.com/office/powerpoint/2010/main" val="1622669560"/>
              </p:ext>
            </p:extLst>
          </p:nvPr>
        </p:nvGraphicFramePr>
        <p:xfrm>
          <a:off x="6172200" y="1600201"/>
          <a:ext cx="4987212" cy="486591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269" name="Picture 4" descr="logo_trasp"/>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16091" y="247650"/>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2" name="Freccia a destra 11"/>
          <p:cNvSpPr/>
          <p:nvPr/>
        </p:nvSpPr>
        <p:spPr>
          <a:xfrm>
            <a:off x="4800601" y="1773238"/>
            <a:ext cx="2879725" cy="647700"/>
          </a:xfrm>
          <a:prstGeom prst="rightArrow">
            <a:avLst/>
          </a:prstGeom>
          <a:solidFill>
            <a:srgbClr val="C0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3" name="Freccia a destra 12"/>
          <p:cNvSpPr/>
          <p:nvPr/>
        </p:nvSpPr>
        <p:spPr>
          <a:xfrm>
            <a:off x="5159376" y="3500438"/>
            <a:ext cx="2232025" cy="215900"/>
          </a:xfrm>
          <a:prstGeom prst="rightArrow">
            <a:avLst/>
          </a:prstGeom>
          <a:solidFill>
            <a:srgbClr val="C0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4" name="Freccia a destra 13"/>
          <p:cNvSpPr/>
          <p:nvPr/>
        </p:nvSpPr>
        <p:spPr>
          <a:xfrm>
            <a:off x="5232401" y="3789363"/>
            <a:ext cx="2016125" cy="215900"/>
          </a:xfrm>
          <a:prstGeom prst="rightArrow">
            <a:avLst/>
          </a:prstGeom>
          <a:solidFill>
            <a:srgbClr val="C0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5" name="Freccia circolare a sinistra 14"/>
          <p:cNvSpPr/>
          <p:nvPr/>
        </p:nvSpPr>
        <p:spPr>
          <a:xfrm flipH="1">
            <a:off x="559026" y="4148137"/>
            <a:ext cx="1152525" cy="1728788"/>
          </a:xfrm>
          <a:prstGeom prst="curvedLeftArrow">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solidFill>
                <a:schemeClr val="tx1"/>
              </a:solidFill>
            </a:endParaRPr>
          </a:p>
        </p:txBody>
      </p:sp>
      <p:sp>
        <p:nvSpPr>
          <p:cNvPr id="16" name="Freccia a destra 15"/>
          <p:cNvSpPr/>
          <p:nvPr/>
        </p:nvSpPr>
        <p:spPr>
          <a:xfrm>
            <a:off x="5232401" y="5300663"/>
            <a:ext cx="2016125" cy="576262"/>
          </a:xfrm>
          <a:prstGeom prst="rightArrow">
            <a:avLst/>
          </a:prstGeom>
          <a:solidFill>
            <a:srgbClr val="C0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7" name="Freccia circolare a sinistra 16"/>
          <p:cNvSpPr/>
          <p:nvPr/>
        </p:nvSpPr>
        <p:spPr>
          <a:xfrm flipH="1">
            <a:off x="1135290" y="2349500"/>
            <a:ext cx="1123139" cy="1636260"/>
          </a:xfrm>
          <a:prstGeom prst="curvedLeftArrow">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solidFill>
                <a:schemeClr val="tx1"/>
              </a:solidFill>
            </a:endParaRPr>
          </a:p>
        </p:txBody>
      </p:sp>
      <p:sp>
        <p:nvSpPr>
          <p:cNvPr id="18" name="Freccia circolare a sinistra 17"/>
          <p:cNvSpPr/>
          <p:nvPr/>
        </p:nvSpPr>
        <p:spPr>
          <a:xfrm>
            <a:off x="10493085" y="4148137"/>
            <a:ext cx="1152525" cy="1728788"/>
          </a:xfrm>
          <a:prstGeom prst="curvedLeftArrow">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solidFill>
                <a:schemeClr val="tx1"/>
              </a:solidFill>
            </a:endParaRPr>
          </a:p>
        </p:txBody>
      </p:sp>
      <p:sp>
        <p:nvSpPr>
          <p:cNvPr id="19" name="Freccia circolare a sinistra 18"/>
          <p:cNvSpPr/>
          <p:nvPr/>
        </p:nvSpPr>
        <p:spPr>
          <a:xfrm>
            <a:off x="9790697" y="2349500"/>
            <a:ext cx="1152525" cy="1655763"/>
          </a:xfrm>
          <a:prstGeom prst="curvedLeftArrow">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solidFill>
                <a:schemeClr val="tx1"/>
              </a:solidFill>
            </a:endParaRPr>
          </a:p>
        </p:txBody>
      </p:sp>
    </p:spTree>
    <p:extLst>
      <p:ext uri="{BB962C8B-B14F-4D97-AF65-F5344CB8AC3E}">
        <p14:creationId xmlns:p14="http://schemas.microsoft.com/office/powerpoint/2010/main" val="3209145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nvPr>
        </p:nvGraphicFramePr>
        <p:xfrm>
          <a:off x="708457" y="121298"/>
          <a:ext cx="10602093" cy="6600783"/>
        </p:xfrm>
        <a:graphic>
          <a:graphicData uri="http://schemas.openxmlformats.org/drawingml/2006/table">
            <a:tbl>
              <a:tblPr>
                <a:tableStyleId>{5C22544A-7EE6-4342-B048-85BDC9FD1C3A}</a:tableStyleId>
              </a:tblPr>
              <a:tblGrid>
                <a:gridCol w="856014"/>
                <a:gridCol w="856014"/>
                <a:gridCol w="856014"/>
                <a:gridCol w="570677"/>
                <a:gridCol w="856014"/>
                <a:gridCol w="856014"/>
                <a:gridCol w="856014"/>
                <a:gridCol w="615262"/>
                <a:gridCol w="856014"/>
                <a:gridCol w="856014"/>
                <a:gridCol w="856014"/>
                <a:gridCol w="856014"/>
                <a:gridCol w="856014"/>
              </a:tblGrid>
              <a:tr h="315247">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tcPr>
                </a:tc>
                <a:tc gridSpan="5">
                  <a:txBody>
                    <a:bodyPr/>
                    <a:lstStyle/>
                    <a:p>
                      <a:pPr algn="ctr" fontAlgn="b"/>
                      <a:r>
                        <a:rPr lang="it-IT" sz="2000" b="1" u="none" strike="noStrike" dirty="0">
                          <a:effectLst/>
                        </a:rPr>
                        <a:t>PROGETTO CAI-SCUOLA</a:t>
                      </a:r>
                      <a:endParaRPr lang="it-IT" sz="20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tcPr>
                </a:tc>
                <a:tc gridSpan="5">
                  <a:txBody>
                    <a:bodyPr/>
                    <a:lstStyle/>
                    <a:p>
                      <a:pPr algn="ctr" fontAlgn="b"/>
                      <a:r>
                        <a:rPr lang="it-IT" sz="1400" b="1" u="none" strike="noStrike" dirty="0">
                          <a:effectLst/>
                        </a:rPr>
                        <a:t>Venti anni di attività</a:t>
                      </a:r>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CC"/>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tcPr>
                </a:tc>
                <a:tc gridSpan="5">
                  <a:txBody>
                    <a:bodyPr/>
                    <a:lstStyle/>
                    <a:p>
                      <a:pPr algn="ctr" fontAlgn="b"/>
                      <a:r>
                        <a:rPr lang="it-IT" sz="1400" b="1" u="none" strike="noStrike" dirty="0">
                          <a:effectLst/>
                        </a:rPr>
                        <a:t>Quattro protocolli d'Intesa</a:t>
                      </a:r>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B w="12700" cap="flat" cmpd="sng" algn="ctr">
                      <a:solidFill>
                        <a:schemeClr val="accent1">
                          <a:lumMod val="60000"/>
                          <a:lumOff val="40000"/>
                        </a:schemeClr>
                      </a:solidFill>
                      <a:prstDash val="solid"/>
                      <a:round/>
                      <a:headEnd type="none" w="med" len="med"/>
                      <a:tailEnd type="none" w="med" len="med"/>
                    </a:lnB>
                    <a:solidFill>
                      <a:srgbClr val="FFFFCC"/>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60484">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lnB w="9525" cap="flat" cmpd="sng" algn="ctr">
                      <a:solidFill>
                        <a:schemeClr val="accent1">
                          <a:lumMod val="75000"/>
                        </a:schemeClr>
                      </a:solidFill>
                      <a:prstDash val="solid"/>
                      <a:round/>
                      <a:headEnd type="none" w="med" len="med"/>
                      <a:tailEnd type="none" w="med" len="med"/>
                    </a:lnB>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B w="9525" cap="flat" cmpd="sng" algn="ctr">
                      <a:solidFill>
                        <a:schemeClr val="accent1">
                          <a:lumMod val="75000"/>
                        </a:schemeClr>
                      </a:solidFill>
                      <a:prstDash val="solid"/>
                      <a:round/>
                      <a:headEnd type="none" w="med" len="med"/>
                      <a:tailEnd type="none" w="med" len="med"/>
                    </a:lnB>
                  </a:tcPr>
                </a:tc>
                <a:tc gridSpan="3">
                  <a:txBody>
                    <a:bodyPr/>
                    <a:lstStyle/>
                    <a:p>
                      <a:pPr algn="ctr" fontAlgn="b"/>
                      <a:r>
                        <a:rPr lang="it-IT" sz="1200" b="1" u="none" strike="noStrike" dirty="0">
                          <a:effectLst/>
                        </a:rPr>
                        <a:t>CAI-SOGGETTO ACCREDITATO</a:t>
                      </a:r>
                      <a:endParaRPr lang="it-IT" sz="12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solidFill>
                      <a:schemeClr val="accent1">
                        <a:lumMod val="40000"/>
                        <a:lumOff val="60000"/>
                      </a:schemeClr>
                    </a:solidFill>
                  </a:tcPr>
                </a:tc>
                <a:tc hMerge="1">
                  <a:txBody>
                    <a:bodyPr/>
                    <a:lstStyle/>
                    <a:p>
                      <a:endParaRPr lang="it-IT"/>
                    </a:p>
                  </a:txBody>
                  <a:tcPr/>
                </a:tc>
                <a:tc hMerge="1">
                  <a:txBody>
                    <a:bodyPr/>
                    <a:lstStyle/>
                    <a:p>
                      <a:endParaRPr lang="it-IT"/>
                    </a:p>
                  </a:txBody>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57446">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lnT w="9525" cap="flat" cmpd="sng" algn="ctr">
                      <a:solidFill>
                        <a:schemeClr val="accent1">
                          <a:lumMod val="75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tcPr>
                </a:tc>
                <a:tc gridSpan="3">
                  <a:txBody>
                    <a:bodyPr/>
                    <a:lstStyle/>
                    <a:p>
                      <a:pPr algn="ctr" fontAlgn="b"/>
                      <a:r>
                        <a:rPr lang="it-IT" sz="1100" b="1" u="none" strike="noStrike" dirty="0">
                          <a:effectLst/>
                        </a:rPr>
                        <a:t>formazione personale scolastico</a:t>
                      </a:r>
                      <a:endParaRPr lang="it-IT" sz="11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B w="12700"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hMerge="1">
                  <a:txBody>
                    <a:bodyPr/>
                    <a:lstStyle/>
                    <a:p>
                      <a:endParaRPr lang="it-IT"/>
                    </a:p>
                  </a:txBody>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B w="9525" cap="flat" cmpd="sng" algn="ctr">
                      <a:solidFill>
                        <a:schemeClr val="accent1">
                          <a:lumMod val="75000"/>
                        </a:schemeClr>
                      </a:solidFill>
                      <a:prstDash val="solid"/>
                      <a:round/>
                      <a:headEnd type="none" w="med" len="med"/>
                      <a:tailEnd type="none" w="med" len="med"/>
                    </a:lnB>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B w="9525" cap="flat" cmpd="sng" algn="ctr">
                      <a:solidFill>
                        <a:schemeClr val="accent1">
                          <a:lumMod val="75000"/>
                        </a:schemeClr>
                      </a:solidFill>
                      <a:prstDash val="solid"/>
                      <a:round/>
                      <a:headEnd type="none" w="med" len="med"/>
                      <a:tailEnd type="none" w="med" len="med"/>
                    </a:lnB>
                  </a:tcPr>
                </a:tc>
                <a:tc rowSpan="2" gridSpan="3">
                  <a:txBody>
                    <a:bodyPr/>
                    <a:lstStyle/>
                    <a:p>
                      <a:pPr algn="ctr" fontAlgn="ctr"/>
                      <a:r>
                        <a:rPr lang="it-IT" sz="1400" b="1" u="none" strike="noStrike" dirty="0">
                          <a:effectLst/>
                        </a:rPr>
                        <a:t>PROTOCOLLO NAZIONALE</a:t>
                      </a:r>
                      <a:endParaRPr lang="it-IT" sz="1400" b="1" i="0" u="none" strike="noStrike" dirty="0">
                        <a:solidFill>
                          <a:srgbClr val="000000"/>
                        </a:solidFill>
                        <a:effectLst/>
                        <a:latin typeface="Calibri" panose="020F0502020204030204" pitchFamily="34" charset="0"/>
                      </a:endParaRPr>
                    </a:p>
                  </a:txBody>
                  <a:tcPr marL="3778" marR="3778" marT="3778"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FFFF99"/>
                    </a:solidFill>
                  </a:tcPr>
                </a:tc>
                <a:tc rowSpan="2" hMerge="1">
                  <a:txBody>
                    <a:bodyPr/>
                    <a:lstStyle/>
                    <a:p>
                      <a:endParaRPr lang="it-IT"/>
                    </a:p>
                  </a:txBody>
                  <a:tcPr/>
                </a:tc>
                <a:tc rowSpan="2"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r>
                        <a:rPr lang="it-IT" sz="1400" b="1" u="none" strike="noStrike" dirty="0">
                          <a:effectLst/>
                        </a:rPr>
                        <a:t> </a:t>
                      </a:r>
                      <a:endParaRPr lang="it-IT" sz="1400" b="1" i="0" u="none" strike="noStrike" dirty="0">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B w="12700" cap="flat" cmpd="sng" algn="ctr">
                      <a:noFill/>
                      <a:prstDash val="solid"/>
                      <a:round/>
                      <a:headEnd type="none" w="med" len="med"/>
                      <a:tailEnd type="none" w="med" len="med"/>
                    </a:lnB>
                    <a:solidFill>
                      <a:schemeClr val="tx1">
                        <a:lumMod val="95000"/>
                      </a:schemeClr>
                    </a:solidFil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lnB w="12700" cap="flat" cmpd="sng" algn="ctr">
                      <a:solidFill>
                        <a:schemeClr val="accent6">
                          <a:lumMod val="50000"/>
                        </a:schemeClr>
                      </a:solidFill>
                      <a:prstDash val="solid"/>
                      <a:round/>
                      <a:headEnd type="none" w="med" len="med"/>
                      <a:tailEnd type="none" w="med" len="med"/>
                    </a:lnB>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T w="9525" cap="flat" cmpd="sng" algn="ctr">
                      <a:solidFill>
                        <a:schemeClr val="accent1">
                          <a:lumMod val="75000"/>
                        </a:schemeClr>
                      </a:solidFill>
                      <a:prstDash val="solid"/>
                      <a:round/>
                      <a:headEnd type="none" w="med" len="med"/>
                      <a:tailEnd type="none" w="med" len="med"/>
                    </a:lnT>
                    <a:lnB w="12700" cap="flat" cmpd="sng" algn="ctr">
                      <a:solidFill>
                        <a:schemeClr val="accent6">
                          <a:lumMod val="50000"/>
                        </a:schemeClr>
                      </a:solidFill>
                      <a:prstDash val="solid"/>
                      <a:round/>
                      <a:headEnd type="none" w="med" len="med"/>
                      <a:tailEnd type="none" w="med" len="med"/>
                    </a:lnB>
                  </a:tcPr>
                </a:tc>
                <a:tc>
                  <a:txBody>
                    <a:bodyPr/>
                    <a:lstStyle/>
                    <a:p>
                      <a:pPr algn="l" fontAlgn="b"/>
                      <a:r>
                        <a:rPr lang="it-IT" sz="1400" b="1" u="none" strike="noStrike" dirty="0">
                          <a:effectLst/>
                        </a:rPr>
                        <a:t> </a:t>
                      </a:r>
                      <a:endParaRPr lang="it-IT" sz="1400" b="1" i="0" u="none" strike="noStrike" dirty="0">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tcPr>
                </a:tc>
                <a:tc gridSpan="3" vMerge="1">
                  <a:txBody>
                    <a:bodyPr/>
                    <a:lstStyle/>
                    <a:p>
                      <a:endParaRPr lang="it-IT"/>
                    </a:p>
                  </a:txBody>
                  <a:tcPr/>
                </a:tc>
                <a:tc hMerge="1" vMerge="1">
                  <a:txBody>
                    <a:bodyPr/>
                    <a:lstStyle/>
                    <a:p>
                      <a:endParaRPr lang="it-IT"/>
                    </a:p>
                  </a:txBody>
                  <a:tcPr/>
                </a:tc>
                <a:tc hMerge="1" vMerge="1">
                  <a:txBody>
                    <a:bodyPr/>
                    <a:lstStyle/>
                    <a:p>
                      <a:endParaRPr lang="it-IT"/>
                    </a:p>
                  </a:txBody>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r>
                        <a:rPr lang="it-IT" sz="1400" b="1" u="none" strike="noStrike" dirty="0">
                          <a:effectLst/>
                        </a:rPr>
                        <a:t> </a:t>
                      </a:r>
                      <a:endParaRPr lang="it-IT" sz="1400" b="1" i="0" u="none" strike="noStrike" dirty="0">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no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fontAlgn="b"/>
                      <a:r>
                        <a:rPr lang="it-IT" sz="1400" b="1" u="none" strike="noStrike" dirty="0">
                          <a:effectLst/>
                        </a:rPr>
                        <a:t>Diffusione:</a:t>
                      </a:r>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T w="12700" cap="flat" cmpd="sng" algn="ctr">
                      <a:solidFill>
                        <a:schemeClr val="accent6">
                          <a:lumMod val="50000"/>
                        </a:schemeClr>
                      </a:solidFill>
                      <a:prstDash val="solid"/>
                      <a:round/>
                      <a:headEnd type="none" w="med" len="med"/>
                      <a:tailEnd type="none" w="med" len="med"/>
                    </a:lnT>
                    <a:solidFill>
                      <a:schemeClr val="accent6">
                        <a:lumMod val="40000"/>
                        <a:lumOff val="60000"/>
                      </a:schemeClr>
                    </a:solidFill>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r>
                        <a:rPr lang="it-IT" sz="1400" b="1" u="none" strike="noStrike" dirty="0">
                          <a:effectLst/>
                        </a:rPr>
                        <a:t> </a:t>
                      </a:r>
                      <a:endParaRPr lang="it-IT" sz="1400" b="1" i="0" u="none" strike="noStrike" dirty="0">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r>
                        <a:rPr lang="it-IT" sz="1400" b="1" u="none" strike="noStrike" dirty="0">
                          <a:effectLst/>
                        </a:rPr>
                        <a:t> </a:t>
                      </a:r>
                      <a:endParaRPr lang="it-IT" sz="1400" b="1" i="0" u="none" strike="noStrike" dirty="0">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lnT w="12700"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B w="28575" cap="flat" cmpd="sng" algn="ctr">
                      <a:solidFill>
                        <a:schemeClr val="accent1">
                          <a:lumMod val="75000"/>
                        </a:schemeClr>
                      </a:solidFill>
                      <a:prstDash val="solid"/>
                      <a:round/>
                      <a:headEnd type="none" w="med" len="med"/>
                      <a:tailEnd type="none" w="med" len="med"/>
                    </a:lnB>
                  </a:tcPr>
                </a:tc>
                <a:tc rowSpan="2" gridSpan="3">
                  <a:txBody>
                    <a:bodyPr/>
                    <a:lstStyle/>
                    <a:p>
                      <a:pPr algn="ctr" fontAlgn="ctr"/>
                      <a:r>
                        <a:rPr lang="it-IT" sz="1400" b="1" u="none" strike="noStrike" dirty="0">
                          <a:effectLst/>
                        </a:rPr>
                        <a:t>FORMAZIONE DOCENTI</a:t>
                      </a:r>
                      <a:endParaRPr lang="it-IT" sz="1400" b="1" i="0" u="none" strike="noStrike" dirty="0">
                        <a:solidFill>
                          <a:srgbClr val="000000"/>
                        </a:solidFill>
                        <a:effectLst/>
                        <a:latin typeface="Calibri" panose="020F0502020204030204" pitchFamily="34" charset="0"/>
                      </a:endParaRPr>
                    </a:p>
                  </a:txBody>
                  <a:tcPr marL="3778" marR="3778" marT="3778"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rowSpan="2" hMerge="1">
                  <a:txBody>
                    <a:bodyPr/>
                    <a:lstStyle/>
                    <a:p>
                      <a:endParaRPr lang="it-IT"/>
                    </a:p>
                  </a:txBody>
                  <a:tcPr/>
                </a:tc>
                <a:tc rowSpan="2"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no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fontAlgn="b"/>
                      <a:r>
                        <a:rPr lang="it-IT" sz="1200" b="1" u="none" strike="noStrike" dirty="0">
                          <a:effectLst/>
                        </a:rPr>
                        <a:t>&gt; Gruppi regionali</a:t>
                      </a:r>
                      <a:endParaRPr lang="it-IT" sz="12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solidFill>
                      <a:schemeClr val="accent6">
                        <a:lumMod val="20000"/>
                        <a:lumOff val="80000"/>
                      </a:schemeClr>
                    </a:solidFill>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lnT w="28575" cap="flat" cmpd="sng" algn="ctr">
                      <a:solidFill>
                        <a:schemeClr val="accent1">
                          <a:lumMod val="75000"/>
                        </a:schemeClr>
                      </a:solidFill>
                      <a:prstDash val="solid"/>
                      <a:round/>
                      <a:headEnd type="none" w="med" len="med"/>
                      <a:tailEnd type="none" w="med" len="med"/>
                    </a:lnT>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tcPr>
                </a:tc>
                <a:tc gridSpan="3" vMerge="1">
                  <a:txBody>
                    <a:bodyPr/>
                    <a:lstStyle/>
                    <a:p>
                      <a:endParaRPr lang="it-IT"/>
                    </a:p>
                  </a:txBody>
                  <a:tcPr/>
                </a:tc>
                <a:tc hMerge="1" vMerge="1">
                  <a:txBody>
                    <a:bodyPr/>
                    <a:lstStyle/>
                    <a:p>
                      <a:endParaRPr lang="it-IT"/>
                    </a:p>
                  </a:txBody>
                  <a:tcPr/>
                </a:tc>
                <a:tc hMerge="1" v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no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fontAlgn="b"/>
                      <a:r>
                        <a:rPr lang="it-IT" sz="1200" b="1" u="none" strike="noStrike" dirty="0">
                          <a:effectLst/>
                        </a:rPr>
                        <a:t>&gt; OTCO</a:t>
                      </a:r>
                      <a:endParaRPr lang="it-IT" sz="12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solidFill>
                      <a:schemeClr val="accent6">
                        <a:lumMod val="20000"/>
                        <a:lumOff val="80000"/>
                      </a:schemeClr>
                    </a:solidFill>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no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2">
                  <a:txBody>
                    <a:bodyPr/>
                    <a:lstStyle/>
                    <a:p>
                      <a:pPr algn="ctr" fontAlgn="b"/>
                      <a:r>
                        <a:rPr lang="it-IT" sz="1200" b="1" u="none" strike="noStrike" dirty="0">
                          <a:effectLst/>
                        </a:rPr>
                        <a:t>&gt; Sezioni</a:t>
                      </a:r>
                      <a:endParaRPr lang="it-IT" sz="12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B w="12700" cap="flat" cmpd="sng" algn="ctr">
                      <a:solidFill>
                        <a:schemeClr val="accent6">
                          <a:lumMod val="50000"/>
                        </a:schemeClr>
                      </a:solidFill>
                      <a:prstDash val="solid"/>
                      <a:round/>
                      <a:headEnd type="none" w="med" len="med"/>
                      <a:tailEnd type="none" w="med" len="med"/>
                    </a:lnB>
                    <a:solidFill>
                      <a:schemeClr val="accent6">
                        <a:lumMod val="20000"/>
                        <a:lumOff val="80000"/>
                      </a:schemeClr>
                    </a:solidFill>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noFill/>
                      <a:prstDash val="solid"/>
                      <a:round/>
                      <a:headEnd type="none" w="med" len="med"/>
                      <a:tailEnd type="none" w="med" len="med"/>
                    </a:lnT>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6">
                          <a:lumMod val="50000"/>
                        </a:schemeClr>
                      </a:solidFill>
                      <a:prstDash val="solid"/>
                      <a:round/>
                      <a:headEnd type="none" w="med" len="med"/>
                      <a:tailEnd type="none" w="med" len="med"/>
                    </a:lnT>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T w="12700" cap="flat" cmpd="sng" algn="ctr">
                      <a:solidFill>
                        <a:schemeClr val="accent6">
                          <a:lumMod val="5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dirty="0">
                          <a:effectLst/>
                        </a:rPr>
                        <a:t> </a:t>
                      </a:r>
                      <a:endParaRPr lang="it-IT" sz="1400" b="1" i="0" u="none" strike="noStrike" dirty="0">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dirty="0">
                          <a:effectLst/>
                        </a:rPr>
                        <a:t> </a:t>
                      </a:r>
                      <a:endParaRPr lang="it-IT" sz="1400" b="1" i="0" u="none" strike="noStrike" dirty="0">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lnB w="28575" cap="flat" cmpd="sng" algn="ctr">
                      <a:solidFill>
                        <a:schemeClr val="accent1">
                          <a:lumMod val="75000"/>
                        </a:schemeClr>
                      </a:solidFill>
                      <a:prstDash val="solid"/>
                      <a:round/>
                      <a:headEnd type="none" w="med" len="med"/>
                      <a:tailEnd type="none" w="med" len="med"/>
                    </a:lnB>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B w="28575" cap="flat" cmpd="sng" algn="ctr">
                      <a:solidFill>
                        <a:schemeClr val="accent1">
                          <a:lumMod val="75000"/>
                        </a:schemeClr>
                      </a:solidFill>
                      <a:prstDash val="solid"/>
                      <a:round/>
                      <a:headEnd type="none" w="med" len="med"/>
                      <a:tailEnd type="none" w="med" len="med"/>
                    </a:lnB>
                  </a:tcPr>
                </a:tc>
                <a:tc rowSpan="2" gridSpan="3">
                  <a:txBody>
                    <a:bodyPr/>
                    <a:lstStyle/>
                    <a:p>
                      <a:pPr algn="ctr" fontAlgn="ctr"/>
                      <a:r>
                        <a:rPr lang="it-IT" sz="1400" b="1" u="none" strike="noStrike" dirty="0">
                          <a:effectLst/>
                        </a:rPr>
                        <a:t>ATTIVITA' CON DOCENTI</a:t>
                      </a:r>
                      <a:endParaRPr lang="it-IT" sz="1400" b="1" i="0" u="none" strike="noStrike" dirty="0">
                        <a:solidFill>
                          <a:srgbClr val="000000"/>
                        </a:solidFill>
                        <a:effectLst/>
                        <a:latin typeface="Calibri" panose="020F0502020204030204" pitchFamily="34" charset="0"/>
                      </a:endParaRPr>
                    </a:p>
                  </a:txBody>
                  <a:tcPr marL="3778" marR="3778" marT="3778"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rowSpan="2" hMerge="1">
                  <a:txBody>
                    <a:bodyPr/>
                    <a:lstStyle/>
                    <a:p>
                      <a:endParaRPr lang="it-IT"/>
                    </a:p>
                  </a:txBody>
                  <a:tcPr/>
                </a:tc>
                <a:tc rowSpan="2"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lnT w="28575" cap="flat" cmpd="sng" algn="ctr">
                      <a:solidFill>
                        <a:schemeClr val="accent1">
                          <a:lumMod val="75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tcPr>
                </a:tc>
                <a:tc gridSpan="3" vMerge="1">
                  <a:txBody>
                    <a:bodyPr/>
                    <a:lstStyle/>
                    <a:p>
                      <a:endParaRPr lang="it-IT"/>
                    </a:p>
                  </a:txBody>
                  <a:tcPr/>
                </a:tc>
                <a:tc hMerge="1" vMerge="1">
                  <a:txBody>
                    <a:bodyPr/>
                    <a:lstStyle/>
                    <a:p>
                      <a:endParaRPr lang="it-IT"/>
                    </a:p>
                  </a:txBody>
                  <a:tcPr/>
                </a:tc>
                <a:tc hMerge="1" v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B w="9525" cap="flat" cmpd="sng" algn="ctr">
                      <a:solidFill>
                        <a:schemeClr val="accent1">
                          <a:lumMod val="75000"/>
                        </a:schemeClr>
                      </a:solidFill>
                      <a:prstDash val="solid"/>
                      <a:round/>
                      <a:headEnd type="none" w="med" len="med"/>
                      <a:tailEnd type="none" w="med" len="med"/>
                    </a:lnB>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B w="9525" cap="flat" cmpd="sng" algn="ctr">
                      <a:solidFill>
                        <a:schemeClr val="accent1">
                          <a:lumMod val="75000"/>
                        </a:schemeClr>
                      </a:solidFill>
                      <a:prstDash val="solid"/>
                      <a:round/>
                      <a:headEnd type="none" w="med" len="med"/>
                      <a:tailEnd type="none" w="med" len="med"/>
                    </a:lnB>
                  </a:tcPr>
                </a:tc>
                <a:tc rowSpan="2" gridSpan="3">
                  <a:txBody>
                    <a:bodyPr/>
                    <a:lstStyle/>
                    <a:p>
                      <a:pPr algn="ctr" fontAlgn="ctr"/>
                      <a:r>
                        <a:rPr lang="it-IT" sz="1400" b="1" u="none" strike="noStrike" dirty="0">
                          <a:effectLst/>
                        </a:rPr>
                        <a:t>PROTOCOLLI REGIONALI</a:t>
                      </a:r>
                      <a:endParaRPr lang="it-IT" sz="1400" b="1" i="0" u="none" strike="noStrike" dirty="0">
                        <a:solidFill>
                          <a:srgbClr val="000000"/>
                        </a:solidFill>
                        <a:effectLst/>
                        <a:latin typeface="Calibri" panose="020F0502020204030204" pitchFamily="34" charset="0"/>
                      </a:endParaRPr>
                    </a:p>
                  </a:txBody>
                  <a:tcPr marL="3778" marR="3778" marT="3778"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FFFF99"/>
                    </a:solidFill>
                  </a:tcPr>
                </a:tc>
                <a:tc rowSpan="2" hMerge="1">
                  <a:txBody>
                    <a:bodyPr/>
                    <a:lstStyle/>
                    <a:p>
                      <a:endParaRPr lang="it-IT"/>
                    </a:p>
                  </a:txBody>
                  <a:tcPr/>
                </a:tc>
                <a:tc rowSpan="2"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noFill/>
                      <a:prstDash val="solid"/>
                      <a:round/>
                      <a:headEnd type="none" w="med" len="med"/>
                      <a:tailEnd type="none" w="med" len="med"/>
                    </a:lnB>
                    <a:solidFill>
                      <a:schemeClr val="tx1">
                        <a:lumMod val="95000"/>
                      </a:schemeClr>
                    </a:solidFil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lnB w="12700" cap="flat" cmpd="sng" algn="ctr">
                      <a:solidFill>
                        <a:schemeClr val="accent6">
                          <a:lumMod val="50000"/>
                        </a:schemeClr>
                      </a:solidFill>
                      <a:prstDash val="solid"/>
                      <a:round/>
                      <a:headEnd type="none" w="med" len="med"/>
                      <a:tailEnd type="none" w="med" len="med"/>
                    </a:lnB>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T w="9525" cap="flat" cmpd="sng" algn="ctr">
                      <a:solidFill>
                        <a:schemeClr val="accent1">
                          <a:lumMod val="75000"/>
                        </a:schemeClr>
                      </a:solidFill>
                      <a:prstDash val="solid"/>
                      <a:round/>
                      <a:headEnd type="none" w="med" len="med"/>
                      <a:tailEnd type="none" w="med" len="med"/>
                    </a:lnT>
                    <a:lnB w="12700" cap="flat" cmpd="sng" algn="ctr">
                      <a:solidFill>
                        <a:schemeClr val="accent6">
                          <a:lumMod val="50000"/>
                        </a:schemeClr>
                      </a:solidFill>
                      <a:prstDash val="solid"/>
                      <a:round/>
                      <a:headEnd type="none" w="med" len="med"/>
                      <a:tailEnd type="none" w="med" len="med"/>
                    </a:lnB>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tcPr>
                </a:tc>
                <a:tc gridSpan="3" vMerge="1">
                  <a:txBody>
                    <a:bodyPr/>
                    <a:lstStyle/>
                    <a:p>
                      <a:endParaRPr lang="it-IT"/>
                    </a:p>
                  </a:txBody>
                  <a:tcPr/>
                </a:tc>
                <a:tc hMerge="1" vMerge="1">
                  <a:txBody>
                    <a:bodyPr/>
                    <a:lstStyle/>
                    <a:p>
                      <a:endParaRPr lang="it-IT"/>
                    </a:p>
                  </a:txBody>
                  <a:tcPr/>
                </a:tc>
                <a:tc hMerge="1" v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no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fontAlgn="b"/>
                      <a:r>
                        <a:rPr lang="it-IT" sz="1400" b="1" u="none" strike="noStrike" dirty="0">
                          <a:effectLst/>
                        </a:rPr>
                        <a:t>Diffusione:</a:t>
                      </a:r>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T w="12700" cap="flat" cmpd="sng" algn="ctr">
                      <a:solidFill>
                        <a:schemeClr val="accent6">
                          <a:lumMod val="50000"/>
                        </a:schemeClr>
                      </a:solidFill>
                      <a:prstDash val="solid"/>
                      <a:round/>
                      <a:headEnd type="none" w="med" len="med"/>
                      <a:tailEnd type="none" w="med" len="med"/>
                    </a:lnT>
                    <a:solidFill>
                      <a:schemeClr val="accent6">
                        <a:lumMod val="40000"/>
                        <a:lumOff val="60000"/>
                      </a:schemeClr>
                    </a:solidFill>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r>
                        <a:rPr lang="it-IT" sz="1400" b="1" u="none" strike="noStrike" dirty="0">
                          <a:effectLst/>
                        </a:rPr>
                        <a:t> </a:t>
                      </a:r>
                      <a:endParaRPr lang="it-IT" sz="1400" b="1" i="0" u="none" strike="noStrike" dirty="0">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no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fontAlgn="b"/>
                      <a:r>
                        <a:rPr lang="it-IT" sz="1200" b="1" u="none" strike="noStrike" dirty="0">
                          <a:effectLst/>
                        </a:rPr>
                        <a:t>&gt; Sezioni del GR</a:t>
                      </a:r>
                      <a:endParaRPr lang="it-IT" sz="12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solidFill>
                      <a:schemeClr val="accent6">
                        <a:lumMod val="20000"/>
                        <a:lumOff val="80000"/>
                      </a:schemeClr>
                    </a:solidFill>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tcPr>
                </a:tc>
                <a:tc rowSpan="2" gridSpan="4">
                  <a:txBody>
                    <a:bodyPr/>
                    <a:lstStyle/>
                    <a:p>
                      <a:pPr algn="ctr" fontAlgn="ctr"/>
                      <a:r>
                        <a:rPr lang="it-IT" sz="1400" b="1" u="none" strike="noStrike" dirty="0">
                          <a:effectLst/>
                        </a:rPr>
                        <a:t>ATTIVITA' CON STUDENTI</a:t>
                      </a:r>
                      <a:endParaRPr lang="it-IT" sz="1400" b="1" i="0" u="none" strike="noStrike" dirty="0">
                        <a:solidFill>
                          <a:srgbClr val="000000"/>
                        </a:solidFill>
                        <a:effectLst/>
                        <a:latin typeface="Calibri" panose="020F0502020204030204" pitchFamily="34" charset="0"/>
                      </a:endParaRPr>
                    </a:p>
                  </a:txBody>
                  <a:tcPr marL="3778" marR="3778" marT="3778"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rowSpan="2" hMerge="1">
                  <a:txBody>
                    <a:bodyPr/>
                    <a:lstStyle/>
                    <a:p>
                      <a:endParaRPr lang="it-IT"/>
                    </a:p>
                  </a:txBody>
                  <a:tcPr/>
                </a:tc>
                <a:tc rowSpan="2" hMerge="1">
                  <a:txBody>
                    <a:bodyPr/>
                    <a:lstStyle/>
                    <a:p>
                      <a:endParaRPr lang="it-IT"/>
                    </a:p>
                  </a:txBody>
                  <a:tcPr/>
                </a:tc>
                <a:tc rowSpan="2"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no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2">
                  <a:txBody>
                    <a:bodyPr/>
                    <a:lstStyle/>
                    <a:p>
                      <a:pPr algn="ctr" fontAlgn="b"/>
                      <a:r>
                        <a:rPr lang="it-IT" sz="1200" b="1" u="none" strike="noStrike" dirty="0">
                          <a:effectLst/>
                        </a:rPr>
                        <a:t>&gt; OTTO</a:t>
                      </a:r>
                      <a:endParaRPr lang="it-IT" sz="12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B w="12700" cap="flat" cmpd="sng" algn="ctr">
                      <a:solidFill>
                        <a:schemeClr val="accent6">
                          <a:lumMod val="50000"/>
                        </a:schemeClr>
                      </a:solidFill>
                      <a:prstDash val="solid"/>
                      <a:round/>
                      <a:headEnd type="none" w="med" len="med"/>
                      <a:tailEnd type="none" w="med" len="med"/>
                    </a:lnB>
                    <a:solidFill>
                      <a:schemeClr val="accent6">
                        <a:lumMod val="20000"/>
                        <a:lumOff val="80000"/>
                      </a:schemeClr>
                    </a:solidFill>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6">
                          <a:lumMod val="5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tcPr>
                </a:tc>
                <a:tc gridSpan="4" vMerge="1">
                  <a:txBody>
                    <a:bodyPr/>
                    <a:lstStyle/>
                    <a:p>
                      <a:endParaRPr lang="it-IT"/>
                    </a:p>
                  </a:txBody>
                  <a:tcPr/>
                </a:tc>
                <a:tc hMerge="1" vMerge="1">
                  <a:txBody>
                    <a:bodyPr/>
                    <a:lstStyle/>
                    <a:p>
                      <a:endParaRPr lang="it-IT"/>
                    </a:p>
                  </a:txBody>
                  <a:tcPr/>
                </a:tc>
                <a:tc hMerge="1" vMerge="1">
                  <a:txBody>
                    <a:bodyPr/>
                    <a:lstStyle/>
                    <a:p>
                      <a:endParaRPr lang="it-IT"/>
                    </a:p>
                  </a:txBody>
                  <a:tcPr/>
                </a:tc>
                <a:tc hMerge="1" vMerge="1">
                  <a:txBody>
                    <a:bodyPr/>
                    <a:lstStyle/>
                    <a:p>
                      <a:endParaRPr lang="it-IT"/>
                    </a:p>
                  </a:txBody>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noFill/>
                      <a:prstDash val="solid"/>
                      <a:round/>
                      <a:headEnd type="none" w="med" len="med"/>
                      <a:tailEnd type="none" w="med" len="med"/>
                    </a:lnT>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6">
                          <a:lumMod val="5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6">
                          <a:lumMod val="5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lnB w="28575" cap="flat" cmpd="sng" algn="ctr">
                      <a:solidFill>
                        <a:schemeClr val="accent1">
                          <a:lumMod val="75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B w="28575" cap="flat" cmpd="sng" algn="ctr">
                      <a:solidFill>
                        <a:schemeClr val="accent1">
                          <a:lumMod val="75000"/>
                        </a:schemeClr>
                      </a:solidFill>
                      <a:prstDash val="solid"/>
                      <a:round/>
                      <a:headEnd type="none" w="med" len="med"/>
                      <a:tailEnd type="none" w="med" len="med"/>
                    </a:lnB>
                  </a:tcPr>
                </a:tc>
                <a:tc gridSpan="4">
                  <a:txBody>
                    <a:bodyPr/>
                    <a:lstStyle/>
                    <a:p>
                      <a:pPr algn="l" fontAlgn="b"/>
                      <a:r>
                        <a:rPr lang="it-IT" sz="1200" b="1" u="none" strike="noStrike" dirty="0">
                          <a:effectLst/>
                        </a:rPr>
                        <a:t>* Educazione ambientale</a:t>
                      </a:r>
                      <a:endParaRPr lang="it-IT" sz="12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solidFill>
                      <a:schemeClr val="accent1">
                        <a:lumMod val="20000"/>
                        <a:lumOff val="80000"/>
                      </a:schemeClr>
                    </a:solidFill>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lnT w="28575" cap="flat" cmpd="sng" algn="ctr">
                      <a:solidFill>
                        <a:schemeClr val="accent1">
                          <a:lumMod val="75000"/>
                        </a:schemeClr>
                      </a:solidFill>
                      <a:prstDash val="solid"/>
                      <a:round/>
                      <a:headEnd type="none" w="med" len="med"/>
                      <a:tailEnd type="none" w="med" len="med"/>
                    </a:lnT>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tcPr>
                </a:tc>
                <a:tc gridSpan="4">
                  <a:txBody>
                    <a:bodyPr/>
                    <a:lstStyle/>
                    <a:p>
                      <a:pPr algn="l" fontAlgn="b"/>
                      <a:r>
                        <a:rPr lang="it-IT" sz="1200" b="1" u="none" strike="noStrike" dirty="0">
                          <a:effectLst/>
                        </a:rPr>
                        <a:t>* Attività motorie/</a:t>
                      </a:r>
                      <a:r>
                        <a:rPr lang="it-IT" sz="1200" b="1" u="none" strike="noStrike" dirty="0" err="1">
                          <a:effectLst/>
                        </a:rPr>
                        <a:t>arrampicatorie</a:t>
                      </a:r>
                      <a:endParaRPr lang="it-IT" sz="12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solidFill>
                      <a:schemeClr val="accent1">
                        <a:lumMod val="20000"/>
                        <a:lumOff val="80000"/>
                      </a:schemeClr>
                    </a:solidFill>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tcPr>
                </a:tc>
                <a:tc gridSpan="4">
                  <a:txBody>
                    <a:bodyPr/>
                    <a:lstStyle/>
                    <a:p>
                      <a:pPr algn="l" fontAlgn="b"/>
                      <a:r>
                        <a:rPr lang="it-IT" sz="1200" b="1" u="none" strike="noStrike" dirty="0">
                          <a:effectLst/>
                        </a:rPr>
                        <a:t>* Educazione prevenzione e sicurezza</a:t>
                      </a:r>
                      <a:endParaRPr lang="it-IT" sz="12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solidFill>
                      <a:schemeClr val="accent1">
                        <a:lumMod val="20000"/>
                        <a:lumOff val="80000"/>
                      </a:schemeClr>
                    </a:solidFill>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r>
                        <a:rPr lang="it-IT" sz="1400" b="1" u="none" strike="noStrike" dirty="0">
                          <a:effectLst/>
                        </a:rPr>
                        <a:t> </a:t>
                      </a:r>
                      <a:endParaRPr lang="it-IT" sz="1400" b="1" i="0" u="none" strike="noStrike" dirty="0">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tcPr>
                </a:tc>
                <a:tc gridSpan="4">
                  <a:txBody>
                    <a:bodyPr/>
                    <a:lstStyle/>
                    <a:p>
                      <a:pPr algn="l" fontAlgn="b"/>
                      <a:r>
                        <a:rPr lang="it-IT" sz="1200" b="1" u="none" strike="noStrike" dirty="0">
                          <a:effectLst/>
                        </a:rPr>
                        <a:t>* </a:t>
                      </a:r>
                      <a:r>
                        <a:rPr lang="it-IT" sz="1200" b="1" u="none" strike="noStrike" dirty="0">
                          <a:solidFill>
                            <a:srgbClr val="C00000"/>
                          </a:solidFill>
                          <a:effectLst/>
                        </a:rPr>
                        <a:t>Alternanza Scuola-Lavoro (news)</a:t>
                      </a:r>
                      <a:endParaRPr lang="it-IT" sz="1200" b="1" i="0" u="none" strike="noStrike" dirty="0">
                        <a:solidFill>
                          <a:srgbClr val="C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B w="12700"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R w="9525" cap="flat" cmpd="sng" algn="ctr">
                      <a:solidFill>
                        <a:schemeClr val="accent1">
                          <a:lumMod val="75000"/>
                        </a:schemeClr>
                      </a:solidFill>
                      <a:prstDash val="solid"/>
                      <a:round/>
                      <a:headEnd type="none" w="med" len="med"/>
                      <a:tailEnd type="none" w="med" len="med"/>
                    </a:lnR>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r>
                        <a:rPr lang="it-IT" sz="1400" b="1" u="none" strike="noStrike">
                          <a:effectLst/>
                        </a:rPr>
                        <a:t> </a:t>
                      </a:r>
                      <a:endParaRPr lang="it-IT" sz="1400" b="1" i="0" u="none" strike="noStrike">
                        <a:solidFill>
                          <a:srgbClr val="000000"/>
                        </a:solidFill>
                        <a:effectLst/>
                        <a:latin typeface="Calibri" panose="020F0502020204030204" pitchFamily="34" charset="0"/>
                      </a:endParaRPr>
                    </a:p>
                  </a:txBody>
                  <a:tcPr marL="3778" marR="3778" marT="3778" marB="0" anchor="b">
                    <a:lnL w="952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28575" cap="flat" cmpd="sng" algn="ctr">
                      <a:solidFill>
                        <a:schemeClr val="accent1">
                          <a:lumMod val="75000"/>
                        </a:schemeClr>
                      </a:solidFill>
                      <a:prstDash val="solid"/>
                      <a:round/>
                      <a:headEnd type="none" w="med" len="med"/>
                      <a:tailEnd type="none" w="med" len="med"/>
                    </a:lnL>
                    <a:lnB w="12700" cap="flat" cmpd="sng" algn="ctr">
                      <a:solidFill>
                        <a:schemeClr val="accent1">
                          <a:lumMod val="60000"/>
                          <a:lumOff val="40000"/>
                        </a:schemeClr>
                      </a:solidFill>
                      <a:prstDash val="solid"/>
                      <a:round/>
                      <a:headEnd type="none" w="med" len="med"/>
                      <a:tailEnd type="none" w="med" len="med"/>
                    </a:lnB>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T w="12700" cap="flat" cmpd="sng" algn="ctr">
                      <a:solidFill>
                        <a:schemeClr val="accent1">
                          <a:lumMod val="60000"/>
                          <a:lumOff val="40000"/>
                        </a:schemeClr>
                      </a:solidFill>
                      <a:prstDash val="solid"/>
                      <a:round/>
                      <a:headEnd type="none" w="med" len="med"/>
                      <a:tailEnd type="none" w="med" len="med"/>
                    </a:lnT>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tcPr>
                </a:tc>
                <a:tc rowSpan="2" gridSpan="3">
                  <a:txBody>
                    <a:bodyPr/>
                    <a:lstStyle/>
                    <a:p>
                      <a:pPr algn="ctr" fontAlgn="ctr"/>
                      <a:r>
                        <a:rPr lang="it-IT" sz="1400" b="1" u="none" strike="noStrike" dirty="0">
                          <a:effectLst/>
                        </a:rPr>
                        <a:t>PROTOCOLLI SEZIONALI</a:t>
                      </a:r>
                      <a:endParaRPr lang="it-IT" sz="1400" b="1" i="0" u="none" strike="noStrike" dirty="0">
                        <a:solidFill>
                          <a:srgbClr val="000000"/>
                        </a:solidFill>
                        <a:effectLst/>
                        <a:latin typeface="Calibri" panose="020F0502020204030204" pitchFamily="34" charset="0"/>
                      </a:endParaRPr>
                    </a:p>
                  </a:txBody>
                  <a:tcPr marL="3778" marR="3778" marT="3778"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FFFF99"/>
                    </a:solidFill>
                  </a:tcPr>
                </a:tc>
                <a:tc rowSpan="2" hMerge="1">
                  <a:txBody>
                    <a:bodyPr/>
                    <a:lstStyle/>
                    <a:p>
                      <a:endParaRPr lang="it-IT"/>
                    </a:p>
                  </a:txBody>
                  <a:tcPr/>
                </a:tc>
                <a:tc rowSpan="2"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tcPr>
                </a:tc>
                <a:tc gridSpan="3" vMerge="1">
                  <a:txBody>
                    <a:bodyPr/>
                    <a:lstStyle/>
                    <a:p>
                      <a:endParaRPr lang="it-IT"/>
                    </a:p>
                  </a:txBody>
                  <a:tcPr/>
                </a:tc>
                <a:tc hMerge="1" vMerge="1">
                  <a:txBody>
                    <a:bodyPr/>
                    <a:lstStyle/>
                    <a:p>
                      <a:endParaRPr lang="it-IT"/>
                    </a:p>
                  </a:txBody>
                  <a:tcPr/>
                </a:tc>
                <a:tc hMerge="1" v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tcPr>
                </a:tc>
                <a:tc gridSpan="3">
                  <a:txBody>
                    <a:bodyPr/>
                    <a:lstStyle/>
                    <a:p>
                      <a:pPr algn="ctr" fontAlgn="b"/>
                      <a:r>
                        <a:rPr lang="it-IT" sz="1400" b="1" u="none" strike="noStrike" dirty="0">
                          <a:effectLst/>
                        </a:rPr>
                        <a:t>Convenzioni Istituti Scolastici</a:t>
                      </a:r>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FFFFCC"/>
                    </a:solidFill>
                  </a:tcPr>
                </a:tc>
                <a:tc hMerge="1">
                  <a:txBody>
                    <a:bodyPr/>
                    <a:lstStyle/>
                    <a:p>
                      <a:endParaRPr lang="it-IT"/>
                    </a:p>
                  </a:txBody>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r h="221831">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R w="12700" cap="flat" cmpd="sng" algn="ctr">
                      <a:solidFill>
                        <a:schemeClr val="accent1">
                          <a:lumMod val="60000"/>
                          <a:lumOff val="40000"/>
                        </a:schemeClr>
                      </a:solidFill>
                      <a:prstDash val="solid"/>
                      <a:round/>
                      <a:headEnd type="none" w="med" len="med"/>
                      <a:tailEnd type="none" w="med" len="med"/>
                    </a:lnR>
                  </a:tcPr>
                </a:tc>
                <a:tc gridSpan="3">
                  <a:txBody>
                    <a:bodyPr/>
                    <a:lstStyle/>
                    <a:p>
                      <a:pPr algn="ctr" fontAlgn="b"/>
                      <a:endParaRPr lang="it-IT" sz="1400" b="1" i="0" u="none" strike="noStrike" dirty="0">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rgbClr val="FFFFCC"/>
                    </a:solidFill>
                  </a:tcPr>
                </a:tc>
                <a:tc hMerge="1">
                  <a:txBody>
                    <a:bodyPr/>
                    <a:lstStyle/>
                    <a:p>
                      <a:endParaRPr lang="it-IT"/>
                    </a:p>
                  </a:txBody>
                  <a:tcPr/>
                </a:tc>
                <a:tc hMerge="1">
                  <a:txBody>
                    <a:bodyPr/>
                    <a:lstStyle/>
                    <a:p>
                      <a:endParaRPr lang="it-IT"/>
                    </a:p>
                  </a:txBody>
                  <a:tcPr/>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lnL w="12700" cap="flat" cmpd="sng" algn="ctr">
                      <a:solidFill>
                        <a:schemeClr val="accent1">
                          <a:lumMod val="60000"/>
                          <a:lumOff val="40000"/>
                        </a:schemeClr>
                      </a:solidFill>
                      <a:prstDash val="solid"/>
                      <a:round/>
                      <a:headEnd type="none" w="med" len="med"/>
                      <a:tailEnd type="none" w="med" len="med"/>
                    </a:lnL>
                  </a:tcPr>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tc>
                <a:tc>
                  <a:txBody>
                    <a:bodyPr/>
                    <a:lstStyle/>
                    <a:p>
                      <a:pPr algn="l" fontAlgn="b"/>
                      <a:endParaRPr lang="it-IT" sz="1400" b="1" i="0" u="none" strike="noStrike" dirty="0">
                        <a:solidFill>
                          <a:srgbClr val="000000"/>
                        </a:solidFill>
                        <a:effectLst/>
                        <a:latin typeface="Calibri" panose="020F0502020204030204" pitchFamily="34" charset="0"/>
                      </a:endParaRPr>
                    </a:p>
                  </a:txBody>
                  <a:tcPr marL="3778" marR="3778" marT="3778" marB="0" anchor="b">
                    <a:solidFill>
                      <a:schemeClr val="tx1">
                        <a:lumMod val="95000"/>
                      </a:schemeClr>
                    </a:solidFill>
                  </a:tcPr>
                </a:tc>
              </a:tr>
            </a:tbl>
          </a:graphicData>
        </a:graphic>
      </p:graphicFrame>
    </p:spTree>
    <p:extLst>
      <p:ext uri="{BB962C8B-B14F-4D97-AF65-F5344CB8AC3E}">
        <p14:creationId xmlns:p14="http://schemas.microsoft.com/office/powerpoint/2010/main" val="3710760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upload.wikimedia.org/wikipedia/en/c/c1/Italia_per_regioni.jpg"/>
          <p:cNvPicPr>
            <a:picLocks noChangeAspect="1" noChangeArrowheads="1"/>
          </p:cNvPicPr>
          <p:nvPr/>
        </p:nvPicPr>
        <p:blipFill>
          <a:blip r:embed="rId2" cstate="print"/>
          <a:srcRect/>
          <a:stretch>
            <a:fillRect/>
          </a:stretch>
        </p:blipFill>
        <p:spPr bwMode="auto">
          <a:xfrm>
            <a:off x="545536" y="78377"/>
            <a:ext cx="6199608" cy="6254273"/>
          </a:xfrm>
          <a:prstGeom prst="rect">
            <a:avLst/>
          </a:prstGeom>
          <a:noFill/>
        </p:spPr>
      </p:pic>
      <p:sp>
        <p:nvSpPr>
          <p:cNvPr id="5" name="Stella a 7 punte 4"/>
          <p:cNvSpPr/>
          <p:nvPr/>
        </p:nvSpPr>
        <p:spPr>
          <a:xfrm>
            <a:off x="2740309" y="768901"/>
            <a:ext cx="554826" cy="576064"/>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Stella a 7 punte 5"/>
          <p:cNvSpPr/>
          <p:nvPr/>
        </p:nvSpPr>
        <p:spPr>
          <a:xfrm>
            <a:off x="3459892" y="461049"/>
            <a:ext cx="434509" cy="370974"/>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Stella a 7 punte 7"/>
          <p:cNvSpPr/>
          <p:nvPr/>
        </p:nvSpPr>
        <p:spPr>
          <a:xfrm>
            <a:off x="2331307" y="440668"/>
            <a:ext cx="484193" cy="481970"/>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Stella a 7 punte 8"/>
          <p:cNvSpPr/>
          <p:nvPr/>
        </p:nvSpPr>
        <p:spPr>
          <a:xfrm>
            <a:off x="838369" y="1056933"/>
            <a:ext cx="657187" cy="629976"/>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ctangle 2"/>
          <p:cNvSpPr txBox="1">
            <a:spLocks noChangeArrowheads="1"/>
          </p:cNvSpPr>
          <p:nvPr/>
        </p:nvSpPr>
        <p:spPr>
          <a:xfrm>
            <a:off x="7059827" y="3646166"/>
            <a:ext cx="2627784" cy="2686484"/>
          </a:xfrm>
          <a:prstGeom prst="rect">
            <a:avLst/>
          </a:prstGeom>
          <a:ln>
            <a:solidFill>
              <a:schemeClr val="accent2"/>
            </a:solidFill>
          </a:ln>
        </p:spPr>
        <p:txBody>
          <a:bodyPr>
            <a:normAutofit fontScale="97500"/>
          </a:bodyPr>
          <a:lstStyle/>
          <a:p>
            <a:pPr marL="742950" indent="-742950">
              <a:spcBef>
                <a:spcPct val="0"/>
              </a:spcBef>
              <a:buFontTx/>
              <a:buAutoNum type="arabicPeriod"/>
              <a:defRPr/>
            </a:pPr>
            <a:r>
              <a:rPr lang="it-IT" sz="2400" b="1" dirty="0">
                <a:latin typeface="+mj-lt"/>
                <a:ea typeface="+mj-ea"/>
                <a:cs typeface="+mj-cs"/>
              </a:rPr>
              <a:t>Veneto</a:t>
            </a:r>
          </a:p>
          <a:p>
            <a:pPr marL="742950" indent="-742950">
              <a:spcBef>
                <a:spcPct val="0"/>
              </a:spcBef>
              <a:buFontTx/>
              <a:buAutoNum type="arabicPeriod"/>
              <a:defRPr/>
            </a:pPr>
            <a:r>
              <a:rPr lang="it-IT" sz="2400" b="1" dirty="0">
                <a:latin typeface="+mj-lt"/>
                <a:ea typeface="+mj-ea"/>
                <a:cs typeface="+mj-cs"/>
              </a:rPr>
              <a:t>Friuli VG</a:t>
            </a:r>
          </a:p>
          <a:p>
            <a:pPr marL="742950" indent="-742950">
              <a:spcBef>
                <a:spcPct val="0"/>
              </a:spcBef>
              <a:buFontTx/>
              <a:buAutoNum type="arabicPeriod"/>
              <a:defRPr/>
            </a:pPr>
            <a:r>
              <a:rPr lang="it-IT" sz="2400" b="1" dirty="0" smtClean="0">
                <a:latin typeface="+mj-lt"/>
                <a:ea typeface="+mj-ea"/>
                <a:cs typeface="+mj-cs"/>
              </a:rPr>
              <a:t>Trentino</a:t>
            </a:r>
          </a:p>
          <a:p>
            <a:pPr marL="742950" indent="-742950">
              <a:spcBef>
                <a:spcPct val="0"/>
              </a:spcBef>
              <a:buFontTx/>
              <a:buAutoNum type="arabicPeriod"/>
              <a:defRPr/>
            </a:pPr>
            <a:r>
              <a:rPr lang="it-IT" sz="2400" b="1" dirty="0" smtClean="0">
                <a:latin typeface="+mj-lt"/>
                <a:ea typeface="+mj-ea"/>
                <a:cs typeface="+mj-cs"/>
              </a:rPr>
              <a:t>Alto Adige</a:t>
            </a:r>
            <a:endParaRPr lang="it-IT" sz="2400" b="1" dirty="0">
              <a:latin typeface="+mj-lt"/>
              <a:ea typeface="+mj-ea"/>
              <a:cs typeface="+mj-cs"/>
            </a:endParaRPr>
          </a:p>
          <a:p>
            <a:pPr marL="742950" indent="-742950">
              <a:spcBef>
                <a:spcPct val="0"/>
              </a:spcBef>
              <a:buFontTx/>
              <a:buAutoNum type="arabicPeriod"/>
              <a:defRPr/>
            </a:pPr>
            <a:r>
              <a:rPr lang="it-IT" sz="2400" b="1" dirty="0" smtClean="0">
                <a:latin typeface="+mj-lt"/>
                <a:ea typeface="+mj-ea"/>
                <a:cs typeface="+mj-cs"/>
              </a:rPr>
              <a:t>Piemonte</a:t>
            </a:r>
            <a:endParaRPr lang="it-IT" sz="2400" b="1" dirty="0">
              <a:latin typeface="+mj-lt"/>
              <a:ea typeface="+mj-ea"/>
              <a:cs typeface="+mj-cs"/>
            </a:endParaRPr>
          </a:p>
          <a:p>
            <a:pPr marL="742950" indent="-742950">
              <a:spcBef>
                <a:spcPct val="0"/>
              </a:spcBef>
              <a:buFontTx/>
              <a:buAutoNum type="arabicPeriod"/>
              <a:defRPr/>
            </a:pPr>
            <a:r>
              <a:rPr lang="it-IT" sz="2400" b="1" dirty="0" smtClean="0">
                <a:latin typeface="+mj-lt"/>
                <a:ea typeface="+mj-ea"/>
                <a:cs typeface="+mj-cs"/>
              </a:rPr>
              <a:t>Lazio</a:t>
            </a:r>
          </a:p>
          <a:p>
            <a:pPr marL="742950" indent="-742950">
              <a:spcBef>
                <a:spcPct val="0"/>
              </a:spcBef>
              <a:buFontTx/>
              <a:buAutoNum type="arabicPeriod"/>
              <a:defRPr/>
            </a:pPr>
            <a:r>
              <a:rPr lang="it-IT" sz="2400" b="1" dirty="0" smtClean="0">
                <a:latin typeface="+mj-lt"/>
                <a:ea typeface="+mj-ea"/>
                <a:cs typeface="+mj-cs"/>
              </a:rPr>
              <a:t>….</a:t>
            </a:r>
          </a:p>
          <a:p>
            <a:pPr marL="742950" indent="-742950">
              <a:spcBef>
                <a:spcPct val="0"/>
              </a:spcBef>
              <a:buFontTx/>
              <a:buAutoNum type="arabicPeriod"/>
              <a:defRPr/>
            </a:pPr>
            <a:endParaRPr lang="it-IT" sz="2400" b="1" dirty="0">
              <a:latin typeface="+mj-lt"/>
              <a:ea typeface="+mj-ea"/>
              <a:cs typeface="+mj-cs"/>
            </a:endParaRPr>
          </a:p>
        </p:txBody>
      </p:sp>
      <p:sp>
        <p:nvSpPr>
          <p:cNvPr id="11" name="Rectangle 2"/>
          <p:cNvSpPr txBox="1">
            <a:spLocks noChangeArrowheads="1"/>
          </p:cNvSpPr>
          <p:nvPr/>
        </p:nvSpPr>
        <p:spPr>
          <a:xfrm>
            <a:off x="7059827" y="461049"/>
            <a:ext cx="2627784" cy="1714500"/>
          </a:xfrm>
          <a:prstGeom prst="rect">
            <a:avLst/>
          </a:prstGeom>
          <a:ln>
            <a:solidFill>
              <a:schemeClr val="accent2"/>
            </a:solidFill>
          </a:ln>
        </p:spPr>
        <p:txBody>
          <a:bodyPr>
            <a:normAutofit fontScale="97500"/>
          </a:bodyPr>
          <a:lstStyle/>
          <a:p>
            <a:pPr algn="ctr">
              <a:spcBef>
                <a:spcPct val="0"/>
              </a:spcBef>
              <a:defRPr/>
            </a:pPr>
            <a:r>
              <a:rPr lang="it-IT" sz="3600" b="1" dirty="0">
                <a:latin typeface="+mj-lt"/>
                <a:ea typeface="+mj-ea"/>
                <a:cs typeface="+mj-cs"/>
              </a:rPr>
              <a:t>Protocolli regionali</a:t>
            </a:r>
          </a:p>
          <a:p>
            <a:pPr algn="ctr">
              <a:spcBef>
                <a:spcPct val="0"/>
              </a:spcBef>
              <a:defRPr/>
            </a:pPr>
            <a:r>
              <a:rPr lang="it-IT" sz="3600" b="1" dirty="0">
                <a:latin typeface="+mj-lt"/>
                <a:ea typeface="+mj-ea"/>
                <a:cs typeface="+mj-cs"/>
              </a:rPr>
              <a:t>CAI-MIUR</a:t>
            </a:r>
          </a:p>
        </p:txBody>
      </p:sp>
      <p:sp>
        <p:nvSpPr>
          <p:cNvPr id="16" name="Stella a 7 punte 15"/>
          <p:cNvSpPr/>
          <p:nvPr/>
        </p:nvSpPr>
        <p:spPr>
          <a:xfrm>
            <a:off x="2722591" y="193533"/>
            <a:ext cx="269746" cy="247135"/>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7" name="Picture 4" descr="logo_tras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7611" y="2275774"/>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2" name="Immagin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7218" y="5564776"/>
            <a:ext cx="1116677" cy="823667"/>
          </a:xfrm>
          <a:prstGeom prst="rect">
            <a:avLst/>
          </a:prstGeom>
        </p:spPr>
      </p:pic>
      <p:sp>
        <p:nvSpPr>
          <p:cNvPr id="12" name="Stella a 7 punte 11"/>
          <p:cNvSpPr/>
          <p:nvPr/>
        </p:nvSpPr>
        <p:spPr>
          <a:xfrm>
            <a:off x="3182479" y="2836157"/>
            <a:ext cx="554826" cy="576064"/>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243289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b="1" dirty="0" smtClean="0">
                <a:solidFill>
                  <a:schemeClr val="tx1"/>
                </a:solidFill>
                <a:latin typeface="Bahnschrift SemiBold SemiConden" panose="020B0502040204020203" pitchFamily="34" charset="0"/>
              </a:rPr>
              <a:t>ORDINI E GRADI DELLA SCUOLA</a:t>
            </a:r>
            <a:endParaRPr lang="it-IT" sz="3600" b="1" dirty="0">
              <a:solidFill>
                <a:schemeClr val="tx1"/>
              </a:solidFill>
              <a:latin typeface="Bahnschrift SemiBold SemiConden" panose="020B0502040204020203" pitchFamily="34" charset="0"/>
            </a:endParaRPr>
          </a:p>
        </p:txBody>
      </p:sp>
      <p:pic>
        <p:nvPicPr>
          <p:cNvPr id="6"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9" name="Segnaposto contenuto 8"/>
          <p:cNvGraphicFramePr>
            <a:graphicFrameLocks noGrp="1"/>
          </p:cNvGraphicFramePr>
          <p:nvPr>
            <p:ph sz="half" idx="1"/>
            <p:extLst>
              <p:ext uri="{D42A27DB-BD31-4B8C-83A1-F6EECF244321}">
                <p14:modId xmlns:p14="http://schemas.microsoft.com/office/powerpoint/2010/main" val="3740297762"/>
              </p:ext>
            </p:extLst>
          </p:nvPr>
        </p:nvGraphicFramePr>
        <p:xfrm>
          <a:off x="1096961" y="1846263"/>
          <a:ext cx="9875838" cy="4315014"/>
        </p:xfrm>
        <a:graphic>
          <a:graphicData uri="http://schemas.openxmlformats.org/drawingml/2006/table">
            <a:tbl>
              <a:tblPr firstRow="1" bandRow="1">
                <a:tableStyleId>{5C22544A-7EE6-4342-B048-85BDC9FD1C3A}</a:tableStyleId>
              </a:tblPr>
              <a:tblGrid>
                <a:gridCol w="5939565"/>
                <a:gridCol w="3936273"/>
              </a:tblGrid>
              <a:tr h="531177">
                <a:tc>
                  <a:txBody>
                    <a:bodyPr/>
                    <a:lstStyle/>
                    <a:p>
                      <a:endParaRPr lang="it-IT" sz="2400" dirty="0">
                        <a:latin typeface="Bahnschrift SemiBold SemiConden" panose="020B0502040204020203" pitchFamily="34" charset="0"/>
                      </a:endParaRPr>
                    </a:p>
                  </a:txBody>
                  <a:tcPr/>
                </a:tc>
                <a:tc>
                  <a:txBody>
                    <a:bodyPr/>
                    <a:lstStyle/>
                    <a:p>
                      <a:endParaRPr lang="it-IT" sz="2400">
                        <a:latin typeface="Bahnschrift SemiBold SemiConden" panose="020B0502040204020203" pitchFamily="34" charset="0"/>
                      </a:endParaRPr>
                    </a:p>
                  </a:txBody>
                  <a:tcPr/>
                </a:tc>
              </a:tr>
              <a:tr h="609563">
                <a:tc>
                  <a:txBody>
                    <a:bodyPr/>
                    <a:lstStyle/>
                    <a:p>
                      <a:r>
                        <a:rPr lang="it-IT" sz="2400" dirty="0" smtClean="0">
                          <a:latin typeface="Bahnschrift SemiBold SemiConden" panose="020B0502040204020203" pitchFamily="34" charset="0"/>
                        </a:rPr>
                        <a:t>Scuola Infanzia</a:t>
                      </a:r>
                      <a:endParaRPr lang="it-IT" sz="2400" dirty="0">
                        <a:latin typeface="Bahnschrift SemiBold SemiConden" panose="020B0502040204020203" pitchFamily="34" charset="0"/>
                      </a:endParaRPr>
                    </a:p>
                  </a:txBody>
                  <a:tcPr/>
                </a:tc>
                <a:tc>
                  <a:txBody>
                    <a:bodyPr/>
                    <a:lstStyle/>
                    <a:p>
                      <a:r>
                        <a:rPr lang="it-IT" sz="2400" dirty="0" smtClean="0">
                          <a:latin typeface="Bahnschrift SemiBold SemiConden" panose="020B0502040204020203" pitchFamily="34" charset="0"/>
                        </a:rPr>
                        <a:t>1.400.000</a:t>
                      </a:r>
                      <a:endParaRPr lang="it-IT" sz="2400" dirty="0">
                        <a:latin typeface="Bahnschrift SemiBold SemiConden" panose="020B0502040204020203" pitchFamily="34" charset="0"/>
                      </a:endParaRPr>
                    </a:p>
                  </a:txBody>
                  <a:tcPr/>
                </a:tc>
              </a:tr>
              <a:tr h="670560">
                <a:tc>
                  <a:txBody>
                    <a:bodyPr/>
                    <a:lstStyle/>
                    <a:p>
                      <a:r>
                        <a:rPr lang="it-IT" sz="2400" dirty="0" smtClean="0">
                          <a:latin typeface="Bahnschrift SemiBold SemiConden" panose="020B0502040204020203" pitchFamily="34" charset="0"/>
                        </a:rPr>
                        <a:t>Scuola primaria</a:t>
                      </a:r>
                      <a:endParaRPr lang="it-IT" sz="2400" dirty="0">
                        <a:latin typeface="Bahnschrift SemiBold SemiConden" panose="020B0502040204020203" pitchFamily="34" charset="0"/>
                      </a:endParaRPr>
                    </a:p>
                  </a:txBody>
                  <a:tcPr/>
                </a:tc>
                <a:tc>
                  <a:txBody>
                    <a:bodyPr/>
                    <a:lstStyle/>
                    <a:p>
                      <a:r>
                        <a:rPr lang="it-IT" sz="2400" dirty="0" smtClean="0">
                          <a:latin typeface="Bahnschrift SemiBold SemiConden" panose="020B0502040204020203" pitchFamily="34" charset="0"/>
                        </a:rPr>
                        <a:t>2.500.000</a:t>
                      </a:r>
                      <a:endParaRPr lang="it-IT" sz="2400" dirty="0">
                        <a:latin typeface="Bahnschrift SemiBold SemiConden" panose="020B0502040204020203" pitchFamily="34" charset="0"/>
                      </a:endParaRPr>
                    </a:p>
                  </a:txBody>
                  <a:tcPr/>
                </a:tc>
              </a:tr>
              <a:tr h="583474">
                <a:tc>
                  <a:txBody>
                    <a:bodyPr/>
                    <a:lstStyle/>
                    <a:p>
                      <a:r>
                        <a:rPr lang="it-IT" sz="2400" dirty="0" smtClean="0">
                          <a:latin typeface="Bahnschrift SemiBold SemiConden" panose="020B0502040204020203" pitchFamily="34" charset="0"/>
                        </a:rPr>
                        <a:t>Scuola secondaria 1° grado</a:t>
                      </a:r>
                      <a:endParaRPr lang="it-IT" sz="2400" dirty="0">
                        <a:latin typeface="Bahnschrift SemiBold SemiConden" panose="020B0502040204020203" pitchFamily="34" charset="0"/>
                      </a:endParaRPr>
                    </a:p>
                  </a:txBody>
                  <a:tcPr/>
                </a:tc>
                <a:tc>
                  <a:txBody>
                    <a:bodyPr/>
                    <a:lstStyle/>
                    <a:p>
                      <a:r>
                        <a:rPr lang="it-IT" sz="2400" dirty="0" smtClean="0">
                          <a:latin typeface="Bahnschrift SemiBold SemiConden" panose="020B0502040204020203" pitchFamily="34" charset="0"/>
                        </a:rPr>
                        <a:t>1.650.000</a:t>
                      </a:r>
                      <a:endParaRPr lang="it-IT" sz="2400" dirty="0">
                        <a:latin typeface="Bahnschrift SemiBold SemiConden" panose="020B0502040204020203" pitchFamily="34" charset="0"/>
                      </a:endParaRPr>
                    </a:p>
                  </a:txBody>
                  <a:tcPr/>
                </a:tc>
              </a:tr>
              <a:tr h="7924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400" dirty="0" smtClean="0">
                          <a:latin typeface="Bahnschrift SemiBold SemiConden" panose="020B0502040204020203" pitchFamily="34" charset="0"/>
                        </a:rPr>
                        <a:t>Scuola secondaria 2° grado</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400" dirty="0" smtClean="0">
                          <a:latin typeface="Bahnschrift SemiBold SemiConden" panose="020B0502040204020203" pitchFamily="34" charset="0"/>
                        </a:rPr>
                        <a:t>Licei</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400" dirty="0" smtClean="0">
                          <a:latin typeface="Bahnschrift SemiBold SemiConden" panose="020B0502040204020203" pitchFamily="34" charset="0"/>
                        </a:rPr>
                        <a:t>Istituti tecnici</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400" dirty="0" smtClean="0">
                          <a:latin typeface="Bahnschrift SemiBold SemiConden" panose="020B0502040204020203" pitchFamily="34" charset="0"/>
                        </a:rPr>
                        <a:t>Istituti professionali</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400" dirty="0" smtClean="0">
                          <a:latin typeface="Bahnschrift SemiBold SemiConden" panose="020B0502040204020203" pitchFamily="34" charset="0"/>
                        </a:rPr>
                        <a:t>Istituti d’Arte</a:t>
                      </a:r>
                      <a:endParaRPr lang="it-IT" sz="2400" dirty="0">
                        <a:latin typeface="Bahnschrift SemiBold SemiConden" panose="020B0502040204020203" pitchFamily="34" charset="0"/>
                      </a:endParaRPr>
                    </a:p>
                  </a:txBody>
                  <a:tcPr/>
                </a:tc>
                <a:tc>
                  <a:txBody>
                    <a:bodyPr/>
                    <a:lstStyle/>
                    <a:p>
                      <a:r>
                        <a:rPr lang="it-IT" sz="2400" dirty="0" smtClean="0">
                          <a:latin typeface="Bahnschrift SemiBold SemiConden" panose="020B0502040204020203" pitchFamily="34" charset="0"/>
                        </a:rPr>
                        <a:t>2.700.000</a:t>
                      </a:r>
                      <a:endParaRPr lang="it-IT" sz="2400" dirty="0">
                        <a:latin typeface="Bahnschrift SemiBold SemiConden" panose="020B0502040204020203" pitchFamily="34" charset="0"/>
                      </a:endParaRPr>
                    </a:p>
                  </a:txBody>
                  <a:tcPr/>
                </a:tc>
              </a:tr>
            </a:tbl>
          </a:graphicData>
        </a:graphic>
      </p:graphicFrame>
    </p:spTree>
    <p:extLst>
      <p:ext uri="{BB962C8B-B14F-4D97-AF65-F5344CB8AC3E}">
        <p14:creationId xmlns:p14="http://schemas.microsoft.com/office/powerpoint/2010/main" val="16397400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b="1" dirty="0" smtClean="0">
                <a:solidFill>
                  <a:schemeClr val="tx1"/>
                </a:solidFill>
                <a:latin typeface="Bahnschrift SemiBold SemiConden" panose="020B0502040204020203" pitchFamily="34" charset="0"/>
              </a:rPr>
              <a:t>I NUMERI DELLA SCUOLA</a:t>
            </a:r>
            <a:endParaRPr lang="it-IT" sz="3600" b="1" dirty="0">
              <a:solidFill>
                <a:schemeClr val="tx1"/>
              </a:solidFill>
              <a:latin typeface="Bahnschrift SemiBold SemiConden" panose="020B0502040204020203" pitchFamily="34" charset="0"/>
            </a:endParaRPr>
          </a:p>
        </p:txBody>
      </p:sp>
      <p:sp>
        <p:nvSpPr>
          <p:cNvPr id="4" name="Segnaposto contenuto 3"/>
          <p:cNvSpPr>
            <a:spLocks noGrp="1"/>
          </p:cNvSpPr>
          <p:nvPr>
            <p:ph sz="half" idx="1"/>
          </p:nvPr>
        </p:nvSpPr>
        <p:spPr>
          <a:xfrm>
            <a:off x="1205344" y="2769326"/>
            <a:ext cx="4754880" cy="3448594"/>
          </a:xfrm>
          <a:solidFill>
            <a:schemeClr val="accent4">
              <a:lumMod val="20000"/>
              <a:lumOff val="80000"/>
            </a:schemeClr>
          </a:solidFill>
          <a:ln>
            <a:solidFill>
              <a:schemeClr val="accent1"/>
            </a:solidFill>
          </a:ln>
        </p:spPr>
        <p:txBody>
          <a:bodyPr>
            <a:normAutofit/>
          </a:bodyPr>
          <a:lstStyle/>
          <a:p>
            <a:pPr marL="0" indent="0">
              <a:buNone/>
            </a:pPr>
            <a:r>
              <a:rPr lang="it-IT" sz="2800" b="1" dirty="0" smtClean="0">
                <a:solidFill>
                  <a:srgbClr val="C00000"/>
                </a:solidFill>
                <a:latin typeface="Bahnschrift SemiBold SemiConden" panose="020B0502040204020203" pitchFamily="34" charset="0"/>
              </a:rPr>
              <a:t> STUDENTI</a:t>
            </a:r>
          </a:p>
          <a:p>
            <a:endParaRPr lang="it-IT" sz="2400" b="1" dirty="0" smtClean="0">
              <a:solidFill>
                <a:srgbClr val="FFFF00"/>
              </a:solidFill>
              <a:latin typeface="Bahnschrift SemiBold SemiConden" panose="020B0502040204020203" pitchFamily="34" charset="0"/>
            </a:endParaRPr>
          </a:p>
          <a:p>
            <a:r>
              <a:rPr lang="it-IT" sz="2400" b="1" dirty="0" smtClean="0">
                <a:latin typeface="Bahnschrift SemiBold SemiConden" panose="020B0502040204020203" pitchFamily="34" charset="0"/>
              </a:rPr>
              <a:t>Statali	             7.500.000</a:t>
            </a:r>
          </a:p>
          <a:p>
            <a:r>
              <a:rPr lang="it-IT" sz="2400" b="1" dirty="0" smtClean="0">
                <a:latin typeface="Bahnschrift SemiBold SemiConden" panose="020B0502040204020203" pitchFamily="34" charset="0"/>
              </a:rPr>
              <a:t>Paritarie	1.000.000</a:t>
            </a:r>
          </a:p>
          <a:p>
            <a:r>
              <a:rPr lang="it-IT" sz="2400" b="1" dirty="0" smtClean="0">
                <a:latin typeface="Bahnschrift SemiBold SemiConden" panose="020B0502040204020203" pitchFamily="34" charset="0"/>
              </a:rPr>
              <a:t>Totale	             8.500.000</a:t>
            </a:r>
          </a:p>
          <a:p>
            <a:r>
              <a:rPr lang="it-IT" sz="2400" b="1" dirty="0" smtClean="0">
                <a:latin typeface="Bahnschrift SemiBold SemiConden" panose="020B0502040204020203" pitchFamily="34" charset="0"/>
              </a:rPr>
              <a:t>Classi	             414.000 (21,4)</a:t>
            </a:r>
          </a:p>
          <a:p>
            <a:endParaRPr lang="it-IT" dirty="0">
              <a:latin typeface="Bahnschrift SemiBold SemiConden" panose="020B0502040204020203" pitchFamily="34" charset="0"/>
            </a:endParaRPr>
          </a:p>
        </p:txBody>
      </p:sp>
      <p:sp>
        <p:nvSpPr>
          <p:cNvPr id="5" name="Segnaposto contenuto 4"/>
          <p:cNvSpPr>
            <a:spLocks noGrp="1"/>
          </p:cNvSpPr>
          <p:nvPr>
            <p:ph sz="half" idx="2"/>
          </p:nvPr>
        </p:nvSpPr>
        <p:spPr>
          <a:xfrm>
            <a:off x="6230391" y="2769326"/>
            <a:ext cx="4754880" cy="3448594"/>
          </a:xfrm>
          <a:solidFill>
            <a:schemeClr val="accent4">
              <a:lumMod val="20000"/>
              <a:lumOff val="80000"/>
            </a:schemeClr>
          </a:solidFill>
          <a:ln>
            <a:solidFill>
              <a:schemeClr val="accent1"/>
            </a:solidFill>
          </a:ln>
        </p:spPr>
        <p:txBody>
          <a:bodyPr>
            <a:normAutofit/>
          </a:bodyPr>
          <a:lstStyle/>
          <a:p>
            <a:pPr marL="0" indent="0">
              <a:buNone/>
            </a:pPr>
            <a:r>
              <a:rPr lang="it-IT" sz="2800" b="1" dirty="0" smtClean="0">
                <a:solidFill>
                  <a:srgbClr val="C00000"/>
                </a:solidFill>
                <a:latin typeface="Bahnschrift SemiBold SemiConden" panose="020B0502040204020203" pitchFamily="34" charset="0"/>
              </a:rPr>
              <a:t> ISTITUZIONI</a:t>
            </a:r>
          </a:p>
          <a:p>
            <a:pPr marL="0" indent="0">
              <a:buNone/>
            </a:pPr>
            <a:endParaRPr lang="it-IT" sz="2800" b="1" dirty="0" smtClean="0">
              <a:solidFill>
                <a:srgbClr val="FFFF00"/>
              </a:solidFill>
              <a:latin typeface="Bahnschrift SemiBold SemiConden" panose="020B0502040204020203" pitchFamily="34" charset="0"/>
            </a:endParaRPr>
          </a:p>
          <a:p>
            <a:r>
              <a:rPr lang="it-IT" sz="2400" b="1" dirty="0" smtClean="0">
                <a:latin typeface="Bahnschrift SemiBold SemiConden" panose="020B0502040204020203" pitchFamily="34" charset="0"/>
              </a:rPr>
              <a:t>Istituti 		    8.290</a:t>
            </a:r>
          </a:p>
          <a:p>
            <a:r>
              <a:rPr lang="it-IT" sz="2400" b="1" dirty="0" smtClean="0">
                <a:latin typeface="Bahnschrift SemiBold SemiConden" panose="020B0502040204020203" pitchFamily="34" charset="0"/>
              </a:rPr>
              <a:t>Sedi			  40.800</a:t>
            </a:r>
          </a:p>
          <a:p>
            <a:pPr marL="0" indent="0">
              <a:buNone/>
            </a:pPr>
            <a:endParaRPr lang="it-IT" sz="2400" b="1" dirty="0" smtClean="0">
              <a:latin typeface="Bahnschrift SemiBold SemiConden" panose="020B0502040204020203" pitchFamily="34" charset="0"/>
            </a:endParaRPr>
          </a:p>
          <a:p>
            <a:r>
              <a:rPr lang="it-IT" sz="2400" b="1" dirty="0" smtClean="0">
                <a:latin typeface="Bahnschrift SemiBold SemiConden" panose="020B0502040204020203" pitchFamily="34" charset="0"/>
              </a:rPr>
              <a:t>Docenti</a:t>
            </a:r>
            <a:r>
              <a:rPr lang="it-IT" sz="2400" b="1" dirty="0" smtClean="0">
                <a:solidFill>
                  <a:srgbClr val="FFFF00"/>
                </a:solidFill>
                <a:latin typeface="Bahnschrift SemiBold SemiConden" panose="020B0502040204020203" pitchFamily="34" charset="0"/>
              </a:rPr>
              <a:t>*</a:t>
            </a:r>
            <a:r>
              <a:rPr lang="it-IT" sz="2400" b="1" dirty="0">
                <a:latin typeface="Bahnschrift SemiBold SemiConden" panose="020B0502040204020203" pitchFamily="34" charset="0"/>
              </a:rPr>
              <a:t>	</a:t>
            </a:r>
            <a:r>
              <a:rPr lang="it-IT" sz="2400" b="1" dirty="0" smtClean="0">
                <a:latin typeface="Bahnschrift SemiBold SemiConden" panose="020B0502040204020203" pitchFamily="34" charset="0"/>
              </a:rPr>
              <a:t>	820.000</a:t>
            </a:r>
            <a:endParaRPr lang="it-IT" sz="2400" b="1" dirty="0">
              <a:latin typeface="Bahnschrift SemiBold SemiConden" panose="020B0502040204020203" pitchFamily="34" charset="0"/>
            </a:endParaRPr>
          </a:p>
          <a:p>
            <a:endParaRPr lang="it-IT" sz="2400" b="1" dirty="0">
              <a:latin typeface="Bahnschrift SemiBold SemiConden" panose="020B0502040204020203" pitchFamily="34" charset="0"/>
            </a:endParaRPr>
          </a:p>
        </p:txBody>
      </p:sp>
      <p:sp>
        <p:nvSpPr>
          <p:cNvPr id="3" name="Rettangolo 2"/>
          <p:cNvSpPr/>
          <p:nvPr/>
        </p:nvSpPr>
        <p:spPr>
          <a:xfrm>
            <a:off x="6353563" y="6327168"/>
            <a:ext cx="2765501" cy="369332"/>
          </a:xfrm>
          <a:prstGeom prst="rect">
            <a:avLst/>
          </a:prstGeom>
        </p:spPr>
        <p:txBody>
          <a:bodyPr wrap="none">
            <a:spAutoFit/>
          </a:bodyPr>
          <a:lstStyle/>
          <a:p>
            <a:r>
              <a:rPr lang="it-IT" i="1" dirty="0" smtClean="0">
                <a:solidFill>
                  <a:srgbClr val="FFFF00"/>
                </a:solidFill>
              </a:rPr>
              <a:t>* Nessuno sa quanti siano…</a:t>
            </a:r>
            <a:endParaRPr lang="it-IT" i="1" dirty="0">
              <a:solidFill>
                <a:srgbClr val="FFFF00"/>
              </a:solidFill>
            </a:endParaRPr>
          </a:p>
        </p:txBody>
      </p:sp>
      <p:pic>
        <p:nvPicPr>
          <p:cNvPr id="6"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845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anim calcmode="lin" valueType="num">
                                      <p:cBhvr>
                                        <p:cTn id="8" dur="1000" fill="hold"/>
                                        <p:tgtEl>
                                          <p:spTgt spid="4">
                                            <p:bg/>
                                          </p:spTgt>
                                        </p:tgtEl>
                                        <p:attrNameLst>
                                          <p:attrName>ppt_x</p:attrName>
                                        </p:attrNameLst>
                                      </p:cBhvr>
                                      <p:tavLst>
                                        <p:tav tm="0">
                                          <p:val>
                                            <p:strVal val="#ppt_x"/>
                                          </p:val>
                                        </p:tav>
                                        <p:tav tm="100000">
                                          <p:val>
                                            <p:strVal val="#ppt_x"/>
                                          </p:val>
                                        </p:tav>
                                      </p:tavLst>
                                    </p:anim>
                                    <p:anim calcmode="lin" valueType="num">
                                      <p:cBhvr>
                                        <p:cTn id="9" dur="1000" fill="hold"/>
                                        <p:tgtEl>
                                          <p:spTgt spid="4">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bg/>
                                          </p:spTgt>
                                        </p:tgtEl>
                                        <p:attrNameLst>
                                          <p:attrName>style.visibility</p:attrName>
                                        </p:attrNameLst>
                                      </p:cBhvr>
                                      <p:to>
                                        <p:strVal val="visible"/>
                                      </p:to>
                                    </p:set>
                                    <p:animEffect transition="in" filter="fade">
                                      <p:cBhvr>
                                        <p:cTn id="49" dur="1000"/>
                                        <p:tgtEl>
                                          <p:spTgt spid="5">
                                            <p:bg/>
                                          </p:spTgt>
                                        </p:tgtEl>
                                      </p:cBhvr>
                                    </p:animEffect>
                                    <p:anim calcmode="lin" valueType="num">
                                      <p:cBhvr>
                                        <p:cTn id="50" dur="1000" fill="hold"/>
                                        <p:tgtEl>
                                          <p:spTgt spid="5">
                                            <p:bg/>
                                          </p:spTgt>
                                        </p:tgtEl>
                                        <p:attrNameLst>
                                          <p:attrName>ppt_x</p:attrName>
                                        </p:attrNameLst>
                                      </p:cBhvr>
                                      <p:tavLst>
                                        <p:tav tm="0">
                                          <p:val>
                                            <p:strVal val="#ppt_x"/>
                                          </p:val>
                                        </p:tav>
                                        <p:tav tm="100000">
                                          <p:val>
                                            <p:strVal val="#ppt_x"/>
                                          </p:val>
                                        </p:tav>
                                      </p:tavLst>
                                    </p:anim>
                                    <p:anim calcmode="lin" valueType="num">
                                      <p:cBhvr>
                                        <p:cTn id="51"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0" end="0"/>
                                            </p:txEl>
                                          </p:spTgt>
                                        </p:tgtEl>
                                        <p:attrNameLst>
                                          <p:attrName>style.visibility</p:attrName>
                                        </p:attrNameLst>
                                      </p:cBhvr>
                                      <p:to>
                                        <p:strVal val="visible"/>
                                      </p:to>
                                    </p:set>
                                    <p:animEffect transition="in" filter="fade">
                                      <p:cBhvr>
                                        <p:cTn id="56" dur="1000"/>
                                        <p:tgtEl>
                                          <p:spTgt spid="5">
                                            <p:txEl>
                                              <p:pRg st="0" end="0"/>
                                            </p:txEl>
                                          </p:spTgt>
                                        </p:tgtEl>
                                      </p:cBhvr>
                                    </p:animEffect>
                                    <p:anim calcmode="lin" valueType="num">
                                      <p:cBhvr>
                                        <p:cTn id="5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2" end="2"/>
                                            </p:txEl>
                                          </p:spTgt>
                                        </p:tgtEl>
                                        <p:attrNameLst>
                                          <p:attrName>style.visibility</p:attrName>
                                        </p:attrNameLst>
                                      </p:cBhvr>
                                      <p:to>
                                        <p:strVal val="visible"/>
                                      </p:to>
                                    </p:set>
                                    <p:animEffect transition="in" filter="fade">
                                      <p:cBhvr>
                                        <p:cTn id="63" dur="1000"/>
                                        <p:tgtEl>
                                          <p:spTgt spid="5">
                                            <p:txEl>
                                              <p:pRg st="2" end="2"/>
                                            </p:txEl>
                                          </p:spTgt>
                                        </p:tgtEl>
                                      </p:cBhvr>
                                    </p:animEffect>
                                    <p:anim calcmode="lin" valueType="num">
                                      <p:cBhvr>
                                        <p:cTn id="6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
                                            <p:txEl>
                                              <p:pRg st="3" end="3"/>
                                            </p:txEl>
                                          </p:spTgt>
                                        </p:tgtEl>
                                        <p:attrNameLst>
                                          <p:attrName>style.visibility</p:attrName>
                                        </p:attrNameLst>
                                      </p:cBhvr>
                                      <p:to>
                                        <p:strVal val="visible"/>
                                      </p:to>
                                    </p:set>
                                    <p:animEffect transition="in" filter="fade">
                                      <p:cBhvr>
                                        <p:cTn id="70" dur="1000"/>
                                        <p:tgtEl>
                                          <p:spTgt spid="5">
                                            <p:txEl>
                                              <p:pRg st="3" end="3"/>
                                            </p:txEl>
                                          </p:spTgt>
                                        </p:tgtEl>
                                      </p:cBhvr>
                                    </p:animEffect>
                                    <p:anim calcmode="lin" valueType="num">
                                      <p:cBhvr>
                                        <p:cTn id="71"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5">
                                            <p:txEl>
                                              <p:pRg st="5" end="5"/>
                                            </p:txEl>
                                          </p:spTgt>
                                        </p:tgtEl>
                                        <p:attrNameLst>
                                          <p:attrName>style.visibility</p:attrName>
                                        </p:attrNameLst>
                                      </p:cBhvr>
                                      <p:to>
                                        <p:strVal val="visible"/>
                                      </p:to>
                                    </p:set>
                                    <p:animEffect transition="in" filter="fade">
                                      <p:cBhvr>
                                        <p:cTn id="77" dur="1000"/>
                                        <p:tgtEl>
                                          <p:spTgt spid="5">
                                            <p:txEl>
                                              <p:pRg st="5" end="5"/>
                                            </p:txEl>
                                          </p:spTgt>
                                        </p:tgtEl>
                                      </p:cBhvr>
                                    </p:animEffect>
                                    <p:anim calcmode="lin" valueType="num">
                                      <p:cBhvr>
                                        <p:cTn id="7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b="1" dirty="0" smtClean="0">
                <a:solidFill>
                  <a:schemeClr val="tx1"/>
                </a:solidFill>
                <a:latin typeface="Bahnschrift SemiBold SemiConden" panose="020B0502040204020203" pitchFamily="34" charset="0"/>
              </a:rPr>
              <a:t>I NUMERI DELLA SCUOLA</a:t>
            </a:r>
            <a:endParaRPr lang="it-IT" sz="3600" b="1" dirty="0">
              <a:solidFill>
                <a:schemeClr val="tx1"/>
              </a:solidFill>
              <a:latin typeface="Bahnschrift SemiBold SemiConden" panose="020B0502040204020203" pitchFamily="34" charset="0"/>
            </a:endParaRPr>
          </a:p>
        </p:txBody>
      </p:sp>
      <p:sp>
        <p:nvSpPr>
          <p:cNvPr id="5" name="Segnaposto contenuto 4"/>
          <p:cNvSpPr>
            <a:spLocks noGrp="1"/>
          </p:cNvSpPr>
          <p:nvPr>
            <p:ph idx="1"/>
          </p:nvPr>
        </p:nvSpPr>
        <p:spPr>
          <a:xfrm>
            <a:off x="1202919" y="2011680"/>
            <a:ext cx="9784080" cy="1881051"/>
          </a:xfrm>
        </p:spPr>
        <p:txBody>
          <a:bodyPr>
            <a:normAutofit/>
          </a:bodyPr>
          <a:lstStyle/>
          <a:p>
            <a:pPr marL="0" indent="0" algn="ctr">
              <a:buNone/>
            </a:pPr>
            <a:r>
              <a:rPr lang="it-IT" sz="7200" b="1" dirty="0" smtClean="0">
                <a:solidFill>
                  <a:srgbClr val="C00000"/>
                </a:solidFill>
                <a:latin typeface="Bahnschrift SemiBold SemiConden" panose="020B0502040204020203" pitchFamily="34" charset="0"/>
              </a:rPr>
              <a:t>1%</a:t>
            </a:r>
            <a:endParaRPr lang="it-IT" sz="7200" b="1" dirty="0">
              <a:solidFill>
                <a:srgbClr val="C00000"/>
              </a:solidFill>
              <a:latin typeface="Bahnschrift SemiBold SemiConden" panose="020B0502040204020203" pitchFamily="34" charset="0"/>
            </a:endParaRPr>
          </a:p>
        </p:txBody>
      </p:sp>
      <p:graphicFrame>
        <p:nvGraphicFramePr>
          <p:cNvPr id="6" name="Tabella 5"/>
          <p:cNvGraphicFramePr>
            <a:graphicFrameLocks noGrp="1"/>
          </p:cNvGraphicFramePr>
          <p:nvPr>
            <p:extLst>
              <p:ext uri="{D42A27DB-BD31-4B8C-83A1-F6EECF244321}">
                <p14:modId xmlns:p14="http://schemas.microsoft.com/office/powerpoint/2010/main" val="1364911378"/>
              </p:ext>
            </p:extLst>
          </p:nvPr>
        </p:nvGraphicFramePr>
        <p:xfrm>
          <a:off x="660810" y="3828626"/>
          <a:ext cx="11130597" cy="822960"/>
        </p:xfrm>
        <a:graphic>
          <a:graphicData uri="http://schemas.openxmlformats.org/drawingml/2006/table">
            <a:tbl>
              <a:tblPr firstRow="1" bandRow="1">
                <a:tableStyleId>{5C22544A-7EE6-4342-B048-85BDC9FD1C3A}</a:tableStyleId>
              </a:tblPr>
              <a:tblGrid>
                <a:gridCol w="3710199"/>
                <a:gridCol w="3710199"/>
                <a:gridCol w="3710199"/>
              </a:tblGrid>
              <a:tr h="822960">
                <a:tc>
                  <a:txBody>
                    <a:bodyPr/>
                    <a:lstStyle/>
                    <a:p>
                      <a:r>
                        <a:rPr lang="it-IT" sz="2400" dirty="0" smtClean="0">
                          <a:solidFill>
                            <a:srgbClr val="1F497D"/>
                          </a:solidFill>
                        </a:rPr>
                        <a:t>ISTITUTI                  83</a:t>
                      </a:r>
                    </a:p>
                    <a:p>
                      <a:r>
                        <a:rPr lang="it-IT" sz="2400" dirty="0" smtClean="0">
                          <a:solidFill>
                            <a:srgbClr val="1F497D"/>
                          </a:solidFill>
                        </a:rPr>
                        <a:t>SEDI                        408</a:t>
                      </a:r>
                      <a:endParaRPr lang="it-IT" sz="2400" dirty="0">
                        <a:solidFill>
                          <a:srgbClr val="1F497D"/>
                        </a:solidFill>
                      </a:endParaRPr>
                    </a:p>
                  </a:txBody>
                  <a:tcPr anchor="ctr">
                    <a:solidFill>
                      <a:schemeClr val="accent5">
                        <a:lumMod val="20000"/>
                        <a:lumOff val="80000"/>
                      </a:schemeClr>
                    </a:solidFill>
                  </a:tcPr>
                </a:tc>
                <a:tc>
                  <a:txBody>
                    <a:bodyPr/>
                    <a:lstStyle/>
                    <a:p>
                      <a:r>
                        <a:rPr lang="it-IT" sz="2400" dirty="0" smtClean="0">
                          <a:solidFill>
                            <a:srgbClr val="1F497D"/>
                          </a:solidFill>
                        </a:rPr>
                        <a:t>DOCENTI                8.000</a:t>
                      </a:r>
                      <a:endParaRPr lang="it-IT" sz="2400" dirty="0">
                        <a:solidFill>
                          <a:srgbClr val="1F497D"/>
                        </a:solidFill>
                      </a:endParaRPr>
                    </a:p>
                  </a:txBody>
                  <a:tcPr anchor="ct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400" dirty="0" smtClean="0">
                          <a:solidFill>
                            <a:srgbClr val="1F497D"/>
                          </a:solidFill>
                        </a:rPr>
                        <a:t>CLASSI                    4.000</a:t>
                      </a:r>
                    </a:p>
                    <a:p>
                      <a:r>
                        <a:rPr lang="it-IT" sz="2400" dirty="0" smtClean="0">
                          <a:solidFill>
                            <a:srgbClr val="1F497D"/>
                          </a:solidFill>
                        </a:rPr>
                        <a:t>STUDENTI            85.000</a:t>
                      </a:r>
                    </a:p>
                  </a:txBody>
                  <a:tcPr anchor="ctr">
                    <a:solidFill>
                      <a:schemeClr val="accent5">
                        <a:lumMod val="20000"/>
                        <a:lumOff val="80000"/>
                      </a:schemeClr>
                    </a:solidFill>
                  </a:tcPr>
                </a:tc>
              </a:tr>
            </a:tbl>
          </a:graphicData>
        </a:graphic>
      </p:graphicFrame>
      <p:pic>
        <p:nvPicPr>
          <p:cNvPr id="7"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3" name="Tabella 2"/>
          <p:cNvGraphicFramePr>
            <a:graphicFrameLocks noGrp="1"/>
          </p:cNvGraphicFramePr>
          <p:nvPr>
            <p:extLst>
              <p:ext uri="{D42A27DB-BD31-4B8C-83A1-F6EECF244321}">
                <p14:modId xmlns:p14="http://schemas.microsoft.com/office/powerpoint/2010/main" val="198146830"/>
              </p:ext>
            </p:extLst>
          </p:nvPr>
        </p:nvGraphicFramePr>
        <p:xfrm>
          <a:off x="660813" y="5105461"/>
          <a:ext cx="11130594" cy="822960"/>
        </p:xfrm>
        <a:graphic>
          <a:graphicData uri="http://schemas.openxmlformats.org/drawingml/2006/table">
            <a:tbl>
              <a:tblPr firstRow="1" bandRow="1">
                <a:tableStyleId>{5C22544A-7EE6-4342-B048-85BDC9FD1C3A}</a:tableStyleId>
              </a:tblPr>
              <a:tblGrid>
                <a:gridCol w="3710198"/>
                <a:gridCol w="3710198"/>
                <a:gridCol w="3710198"/>
              </a:tblGrid>
              <a:tr h="822960">
                <a:tc>
                  <a:txBody>
                    <a:bodyPr/>
                    <a:lstStyle/>
                    <a:p>
                      <a:r>
                        <a:rPr lang="it-IT" sz="2400" b="1" dirty="0" smtClean="0">
                          <a:solidFill>
                            <a:srgbClr val="1F497D"/>
                          </a:solidFill>
                        </a:rPr>
                        <a:t>SEZIONI                   520</a:t>
                      </a:r>
                      <a:endParaRPr lang="it-IT" sz="2400" b="1" dirty="0">
                        <a:solidFill>
                          <a:srgbClr val="1F497D"/>
                        </a:solidFill>
                      </a:endParaRPr>
                    </a:p>
                  </a:txBody>
                  <a:tcPr anchor="ctr">
                    <a:solidFill>
                      <a:schemeClr val="accent5">
                        <a:lumMod val="20000"/>
                        <a:lumOff val="80000"/>
                      </a:schemeClr>
                    </a:solidFill>
                  </a:tcPr>
                </a:tc>
                <a:tc>
                  <a:txBody>
                    <a:bodyPr/>
                    <a:lstStyle/>
                    <a:p>
                      <a:r>
                        <a:rPr lang="it-IT" sz="2400" b="1" dirty="0" smtClean="0">
                          <a:solidFill>
                            <a:srgbClr val="1F497D"/>
                          </a:solidFill>
                        </a:rPr>
                        <a:t>DOCENTI SOCI      …..</a:t>
                      </a:r>
                      <a:endParaRPr lang="it-IT" sz="2400" b="1" dirty="0">
                        <a:solidFill>
                          <a:srgbClr val="1F497D"/>
                        </a:solidFill>
                      </a:endParaRPr>
                    </a:p>
                  </a:txBody>
                  <a:tcPr anchor="ct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400" dirty="0" smtClean="0">
                          <a:solidFill>
                            <a:srgbClr val="1F497D"/>
                          </a:solidFill>
                        </a:rPr>
                        <a:t>CLASSI                   …...</a:t>
                      </a:r>
                    </a:p>
                    <a:p>
                      <a:r>
                        <a:rPr lang="it-IT" sz="2400" dirty="0" smtClean="0">
                          <a:solidFill>
                            <a:srgbClr val="1F497D"/>
                          </a:solidFill>
                        </a:rPr>
                        <a:t>STUDENTI             .…..</a:t>
                      </a:r>
                    </a:p>
                  </a:txBody>
                  <a:tcPr anchor="ctr">
                    <a:solidFill>
                      <a:schemeClr val="accent5">
                        <a:lumMod val="20000"/>
                        <a:lumOff val="80000"/>
                      </a:schemeClr>
                    </a:solidFill>
                  </a:tcPr>
                </a:tc>
              </a:tr>
            </a:tbl>
          </a:graphicData>
        </a:graphic>
      </p:graphicFrame>
    </p:spTree>
    <p:extLst>
      <p:ext uri="{BB962C8B-B14F-4D97-AF65-F5344CB8AC3E}">
        <p14:creationId xmlns:p14="http://schemas.microsoft.com/office/powerpoint/2010/main" val="234625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09303" y="303267"/>
            <a:ext cx="10058400" cy="1450757"/>
          </a:xfrm>
        </p:spPr>
        <p:txBody>
          <a:bodyPr>
            <a:normAutofit/>
          </a:bodyPr>
          <a:lstStyle/>
          <a:p>
            <a:r>
              <a:rPr lang="it-IT" sz="4000" b="1" dirty="0">
                <a:latin typeface="Bahnschrift SemiBold SemiConden" panose="020B0502040204020203" pitchFamily="34" charset="0"/>
              </a:rPr>
              <a:t>IL CAI PER LA SCUOLA</a:t>
            </a:r>
            <a:endParaRPr lang="it-IT" sz="4000" dirty="0">
              <a:latin typeface="Bahnschrift SemiBold SemiConden" panose="020B0502040204020203" pitchFamily="34" charset="0"/>
            </a:endParaRPr>
          </a:p>
        </p:txBody>
      </p:sp>
      <p:pic>
        <p:nvPicPr>
          <p:cNvPr id="4" name="Segnaposto contenuto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2894" b="-1"/>
          <a:stretch/>
        </p:blipFill>
        <p:spPr>
          <a:xfrm>
            <a:off x="1876697" y="1871006"/>
            <a:ext cx="9374133" cy="4847105"/>
          </a:xfrm>
          <a:ln>
            <a:solidFill>
              <a:srgbClr val="0070C0"/>
            </a:solidFill>
          </a:ln>
        </p:spPr>
      </p:pic>
      <p:pic>
        <p:nvPicPr>
          <p:cNvPr id="5" name="Picture 4" descr="logo_tras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3" name="Rettangolo 2"/>
          <p:cNvSpPr/>
          <p:nvPr/>
        </p:nvSpPr>
        <p:spPr>
          <a:xfrm>
            <a:off x="409303" y="4063725"/>
            <a:ext cx="1019831" cy="461665"/>
          </a:xfrm>
          <a:prstGeom prst="rect">
            <a:avLst/>
          </a:prstGeom>
          <a:solidFill>
            <a:srgbClr val="FFFF00"/>
          </a:solidFill>
          <a:ln>
            <a:solidFill>
              <a:srgbClr val="FF0000"/>
            </a:solidFill>
          </a:ln>
        </p:spPr>
        <p:txBody>
          <a:bodyPr wrap="none">
            <a:spAutoFit/>
          </a:bodyPr>
          <a:lstStyle/>
          <a:p>
            <a:r>
              <a:rPr lang="it-IT" sz="2400" b="1" dirty="0" smtClean="0">
                <a:solidFill>
                  <a:srgbClr val="C00000"/>
                </a:solidFill>
                <a:latin typeface="Bahnschrift SemiBold SemiConden" panose="020B0502040204020203" pitchFamily="34" charset="0"/>
              </a:rPr>
              <a:t>indoor </a:t>
            </a:r>
            <a:endParaRPr lang="it-IT" sz="2400" dirty="0">
              <a:solidFill>
                <a:srgbClr val="C00000"/>
              </a:solidFill>
              <a:latin typeface="Bahnschrift SemiBold SemiConden" panose="020B0502040204020203" pitchFamily="34" charset="0"/>
            </a:endParaRPr>
          </a:p>
        </p:txBody>
      </p:sp>
    </p:spTree>
    <p:extLst>
      <p:ext uri="{BB962C8B-B14F-4D97-AF65-F5344CB8AC3E}">
        <p14:creationId xmlns:p14="http://schemas.microsoft.com/office/powerpoint/2010/main" val="1132655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365760" y="313176"/>
            <a:ext cx="10058400" cy="1450757"/>
          </a:xfrm>
        </p:spPr>
        <p:txBody>
          <a:bodyPr>
            <a:normAutofit/>
          </a:bodyPr>
          <a:lstStyle/>
          <a:p>
            <a:r>
              <a:rPr lang="it-IT" sz="4000" b="1" dirty="0" smtClean="0">
                <a:latin typeface="Bahnschrift SemiBold SemiConden" panose="020B0502040204020203" pitchFamily="34" charset="0"/>
              </a:rPr>
              <a:t>IL CAI PER LA SCUOLA</a:t>
            </a:r>
            <a:endParaRPr lang="it-IT" sz="4000" b="1" dirty="0">
              <a:latin typeface="Bahnschrift SemiBold SemiConden" panose="020B0502040204020203" pitchFamily="34" charset="0"/>
            </a:endParaRPr>
          </a:p>
        </p:txBody>
      </p:sp>
      <p:pic>
        <p:nvPicPr>
          <p:cNvPr id="3" name="Segnaposto contenuto 2"/>
          <p:cNvPicPr>
            <a:picLocks noGrp="1" noChangeAspect="1"/>
          </p:cNvPicPr>
          <p:nvPr>
            <p:ph idx="1"/>
          </p:nvPr>
        </p:nvPicPr>
        <p:blipFill>
          <a:blip r:embed="rId2"/>
          <a:stretch>
            <a:fillRect/>
          </a:stretch>
        </p:blipFill>
        <p:spPr>
          <a:xfrm>
            <a:off x="1603396" y="1917767"/>
            <a:ext cx="9937697" cy="4909223"/>
          </a:xfrm>
          <a:prstGeom prst="rect">
            <a:avLst/>
          </a:prstGeom>
          <a:ln>
            <a:solidFill>
              <a:srgbClr val="0070C0"/>
            </a:solidFill>
          </a:ln>
        </p:spPr>
      </p:pic>
      <p:pic>
        <p:nvPicPr>
          <p:cNvPr id="6" name="Picture 4" descr="logo_tras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5" name="Rettangolo 4"/>
          <p:cNvSpPr/>
          <p:nvPr/>
        </p:nvSpPr>
        <p:spPr>
          <a:xfrm>
            <a:off x="278496" y="3910713"/>
            <a:ext cx="1183337" cy="461665"/>
          </a:xfrm>
          <a:prstGeom prst="rect">
            <a:avLst/>
          </a:prstGeom>
          <a:solidFill>
            <a:srgbClr val="FFFF00"/>
          </a:solidFill>
          <a:ln>
            <a:solidFill>
              <a:srgbClr val="FF0000"/>
            </a:solidFill>
          </a:ln>
        </p:spPr>
        <p:txBody>
          <a:bodyPr wrap="none">
            <a:spAutoFit/>
          </a:bodyPr>
          <a:lstStyle/>
          <a:p>
            <a:r>
              <a:rPr lang="it-IT" sz="2400" b="1" dirty="0" smtClean="0">
                <a:solidFill>
                  <a:srgbClr val="C00000"/>
                </a:solidFill>
                <a:latin typeface="Bahnschrift SemiBold SemiConden" panose="020B0502040204020203" pitchFamily="34" charset="0"/>
              </a:rPr>
              <a:t>outdoor </a:t>
            </a:r>
            <a:endParaRPr lang="it-IT" sz="2400" dirty="0">
              <a:solidFill>
                <a:srgbClr val="C00000"/>
              </a:solidFill>
              <a:latin typeface="Bahnschrift SemiBold SemiConden" panose="020B0502040204020203" pitchFamily="34" charset="0"/>
            </a:endParaRPr>
          </a:p>
        </p:txBody>
      </p:sp>
    </p:spTree>
    <p:extLst>
      <p:ext uri="{BB962C8B-B14F-4D97-AF65-F5344CB8AC3E}">
        <p14:creationId xmlns:p14="http://schemas.microsoft.com/office/powerpoint/2010/main" val="13162078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a:xfrm>
            <a:off x="428368" y="274638"/>
            <a:ext cx="11417643" cy="1143000"/>
          </a:xfrm>
          <a:solidFill>
            <a:schemeClr val="accent6">
              <a:lumMod val="40000"/>
              <a:lumOff val="60000"/>
              <a:alpha val="66000"/>
            </a:schemeClr>
          </a:solidFill>
          <a:ln w="19050">
            <a:solidFill>
              <a:srgbClr val="FFCC66"/>
            </a:solidFill>
            <a:prstDash val="sysDash"/>
          </a:ln>
        </p:spPr>
        <p:txBody>
          <a:bodyPr>
            <a:normAutofit fontScale="90000"/>
          </a:bodyPr>
          <a:lstStyle/>
          <a:p>
            <a:pPr algn="ctr" eaLnBrk="1" hangingPunct="1">
              <a:defRPr/>
            </a:pPr>
            <a:r>
              <a:rPr lang="it-IT" b="1" dirty="0">
                <a:solidFill>
                  <a:schemeClr val="tx1"/>
                </a:solidFill>
                <a:latin typeface="Bahnschrift SemiBold SemiConden" panose="020B0502040204020203" pitchFamily="34" charset="0"/>
              </a:rPr>
              <a:t>Collaborazione CAI-SCUOLA</a:t>
            </a:r>
            <a:br>
              <a:rPr lang="it-IT" b="1" dirty="0">
                <a:solidFill>
                  <a:schemeClr val="tx1"/>
                </a:solidFill>
                <a:latin typeface="Bahnschrift SemiBold SemiConden" panose="020B0502040204020203" pitchFamily="34" charset="0"/>
              </a:rPr>
            </a:br>
            <a:r>
              <a:rPr lang="it-IT" b="1" dirty="0" smtClean="0">
                <a:solidFill>
                  <a:schemeClr val="tx1"/>
                </a:solidFill>
                <a:latin typeface="Bahnschrift SemiBold SemiConden" panose="020B0502040204020203" pitchFamily="34" charset="0"/>
              </a:rPr>
              <a:t>IV </a:t>
            </a:r>
            <a:r>
              <a:rPr lang="it-IT" b="1" dirty="0">
                <a:solidFill>
                  <a:schemeClr val="tx1"/>
                </a:solidFill>
                <a:latin typeface="Bahnschrift SemiBold SemiConden" panose="020B0502040204020203" pitchFamily="34" charset="0"/>
              </a:rPr>
              <a:t>protocollo d’intesa</a:t>
            </a:r>
          </a:p>
        </p:txBody>
      </p:sp>
      <p:graphicFrame>
        <p:nvGraphicFramePr>
          <p:cNvPr id="5" name="Diagramma 4"/>
          <p:cNvGraphicFramePr/>
          <p:nvPr>
            <p:extLst>
              <p:ext uri="{D42A27DB-BD31-4B8C-83A1-F6EECF244321}">
                <p14:modId xmlns:p14="http://schemas.microsoft.com/office/powerpoint/2010/main" val="466693567"/>
              </p:ext>
            </p:extLst>
          </p:nvPr>
        </p:nvGraphicFramePr>
        <p:xfrm>
          <a:off x="428368" y="1554164"/>
          <a:ext cx="11442356" cy="51151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 name="Connettore 4 2"/>
          <p:cNvCxnSpPr/>
          <p:nvPr/>
        </p:nvCxnSpPr>
        <p:spPr>
          <a:xfrm>
            <a:off x="7405816" y="4662616"/>
            <a:ext cx="2496065" cy="214184"/>
          </a:xfrm>
          <a:prstGeom prst="bentConnector3">
            <a:avLst>
              <a:gd name="adj1" fmla="val 100165"/>
            </a:avLst>
          </a:prstGeom>
        </p:spPr>
        <p:style>
          <a:lnRef idx="3">
            <a:schemeClr val="accent6"/>
          </a:lnRef>
          <a:fillRef idx="0">
            <a:schemeClr val="accent6"/>
          </a:fillRef>
          <a:effectRef idx="2">
            <a:schemeClr val="accent6"/>
          </a:effectRef>
          <a:fontRef idx="minor">
            <a:schemeClr val="tx1"/>
          </a:fontRef>
        </p:style>
      </p:cxnSp>
      <p:pic>
        <p:nvPicPr>
          <p:cNvPr id="6" name="Immagin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39503" y="1787610"/>
            <a:ext cx="795371" cy="840260"/>
          </a:xfrm>
          <a:prstGeom prst="rect">
            <a:avLst/>
          </a:prstGeom>
          <a:ln>
            <a:solidFill>
              <a:srgbClr val="C00000"/>
            </a:solidFill>
          </a:ln>
        </p:spPr>
      </p:pic>
    </p:spTree>
    <p:extLst>
      <p:ext uri="{BB962C8B-B14F-4D97-AF65-F5344CB8AC3E}">
        <p14:creationId xmlns:p14="http://schemas.microsoft.com/office/powerpoint/2010/main" val="577364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e 3"/>
          <p:cNvSpPr/>
          <p:nvPr/>
        </p:nvSpPr>
        <p:spPr>
          <a:xfrm>
            <a:off x="4545874" y="2373086"/>
            <a:ext cx="3048000" cy="1968137"/>
          </a:xfrm>
          <a:prstGeom prst="ellipse">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noFill/>
            </a:endParaRPr>
          </a:p>
        </p:txBody>
      </p:sp>
      <p:sp>
        <p:nvSpPr>
          <p:cNvPr id="3" name="Ovale 2"/>
          <p:cNvSpPr/>
          <p:nvPr/>
        </p:nvSpPr>
        <p:spPr>
          <a:xfrm>
            <a:off x="657497" y="2808515"/>
            <a:ext cx="2677885" cy="1571897"/>
          </a:xfrm>
          <a:prstGeom prst="ellipse">
            <a:avLst/>
          </a:prstGeom>
          <a:solidFill>
            <a:schemeClr val="accent5">
              <a:lumMod val="50000"/>
            </a:scheme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noFill/>
            </a:endParaRPr>
          </a:p>
        </p:txBody>
      </p:sp>
      <p:sp>
        <p:nvSpPr>
          <p:cNvPr id="5" name="Ovale 4"/>
          <p:cNvSpPr/>
          <p:nvPr/>
        </p:nvSpPr>
        <p:spPr>
          <a:xfrm>
            <a:off x="744582" y="4911635"/>
            <a:ext cx="2677885" cy="1571897"/>
          </a:xfrm>
          <a:prstGeom prst="ellipse">
            <a:avLst/>
          </a:prstGeom>
          <a:solidFill>
            <a:srgbClr val="003300"/>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noFill/>
            </a:endParaRPr>
          </a:p>
        </p:txBody>
      </p:sp>
      <p:sp>
        <p:nvSpPr>
          <p:cNvPr id="6" name="Ovale 5"/>
          <p:cNvSpPr/>
          <p:nvPr/>
        </p:nvSpPr>
        <p:spPr>
          <a:xfrm>
            <a:off x="4720674" y="5035865"/>
            <a:ext cx="2677885" cy="1571897"/>
          </a:xfrm>
          <a:prstGeom prst="ellipse">
            <a:avLst/>
          </a:prstGeom>
          <a:solidFill>
            <a:srgbClr val="003300"/>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noFill/>
            </a:endParaRPr>
          </a:p>
        </p:txBody>
      </p:sp>
      <p:sp>
        <p:nvSpPr>
          <p:cNvPr id="7" name="Ovale 6"/>
          <p:cNvSpPr/>
          <p:nvPr/>
        </p:nvSpPr>
        <p:spPr>
          <a:xfrm>
            <a:off x="657497" y="496389"/>
            <a:ext cx="2677885" cy="1571897"/>
          </a:xfrm>
          <a:prstGeom prst="ellipse">
            <a:avLst/>
          </a:prstGeom>
          <a:solidFill>
            <a:schemeClr val="accent5">
              <a:lumMod val="50000"/>
            </a:scheme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noFill/>
            </a:endParaRPr>
          </a:p>
        </p:txBody>
      </p:sp>
      <p:sp>
        <p:nvSpPr>
          <p:cNvPr id="8" name="Ovale 7"/>
          <p:cNvSpPr/>
          <p:nvPr/>
        </p:nvSpPr>
        <p:spPr>
          <a:xfrm>
            <a:off x="8743405" y="4911635"/>
            <a:ext cx="2677885" cy="1571897"/>
          </a:xfrm>
          <a:prstGeom prst="ellipse">
            <a:avLst/>
          </a:prstGeom>
          <a:solidFill>
            <a:srgbClr val="003300"/>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noFill/>
            </a:endParaRPr>
          </a:p>
        </p:txBody>
      </p:sp>
      <p:sp>
        <p:nvSpPr>
          <p:cNvPr id="9" name="Ovale 8"/>
          <p:cNvSpPr/>
          <p:nvPr/>
        </p:nvSpPr>
        <p:spPr>
          <a:xfrm>
            <a:off x="8717281" y="2785899"/>
            <a:ext cx="2677885" cy="1571897"/>
          </a:xfrm>
          <a:prstGeom prst="ellipse">
            <a:avLst/>
          </a:prstGeom>
          <a:solidFill>
            <a:srgbClr val="003300"/>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noFill/>
            </a:endParaRPr>
          </a:p>
        </p:txBody>
      </p:sp>
      <p:sp>
        <p:nvSpPr>
          <p:cNvPr id="10" name="Ovale 9"/>
          <p:cNvSpPr/>
          <p:nvPr/>
        </p:nvSpPr>
        <p:spPr>
          <a:xfrm>
            <a:off x="8667451" y="527709"/>
            <a:ext cx="2677885" cy="1571897"/>
          </a:xfrm>
          <a:prstGeom prst="ellipse">
            <a:avLst/>
          </a:prstGeom>
          <a:solidFill>
            <a:srgbClr val="003300"/>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noFill/>
            </a:endParaRPr>
          </a:p>
        </p:txBody>
      </p:sp>
      <p:sp>
        <p:nvSpPr>
          <p:cNvPr id="11" name="Ovale 10"/>
          <p:cNvSpPr/>
          <p:nvPr/>
        </p:nvSpPr>
        <p:spPr>
          <a:xfrm>
            <a:off x="4639490" y="251705"/>
            <a:ext cx="2677885" cy="1571897"/>
          </a:xfrm>
          <a:prstGeom prst="ellipse">
            <a:avLst/>
          </a:prstGeom>
          <a:solidFill>
            <a:srgbClr val="003300"/>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noFill/>
            </a:endParaRPr>
          </a:p>
        </p:txBody>
      </p:sp>
      <p:sp>
        <p:nvSpPr>
          <p:cNvPr id="2" name="Rettangolo 1"/>
          <p:cNvSpPr/>
          <p:nvPr/>
        </p:nvSpPr>
        <p:spPr>
          <a:xfrm>
            <a:off x="701038" y="1023376"/>
            <a:ext cx="2634344" cy="369332"/>
          </a:xfrm>
          <a:prstGeom prst="rect">
            <a:avLst/>
          </a:prstGeom>
        </p:spPr>
        <p:txBody>
          <a:bodyPr wrap="square">
            <a:spAutoFit/>
          </a:bodyPr>
          <a:lstStyle/>
          <a:p>
            <a:r>
              <a:rPr lang="it-IT" b="1" dirty="0" smtClean="0">
                <a:solidFill>
                  <a:srgbClr val="FFFF00"/>
                </a:solidFill>
              </a:rPr>
              <a:t>1- Formazione docenti</a:t>
            </a:r>
            <a:endParaRPr lang="it-IT" b="1" dirty="0">
              <a:solidFill>
                <a:srgbClr val="FFFF00"/>
              </a:solidFill>
            </a:endParaRPr>
          </a:p>
        </p:txBody>
      </p:sp>
      <p:sp>
        <p:nvSpPr>
          <p:cNvPr id="13" name="Rettangolo 12"/>
          <p:cNvSpPr/>
          <p:nvPr/>
        </p:nvSpPr>
        <p:spPr>
          <a:xfrm>
            <a:off x="8804366" y="1135305"/>
            <a:ext cx="2437527" cy="369332"/>
          </a:xfrm>
          <a:prstGeom prst="rect">
            <a:avLst/>
          </a:prstGeom>
        </p:spPr>
        <p:txBody>
          <a:bodyPr wrap="none">
            <a:spAutoFit/>
          </a:bodyPr>
          <a:lstStyle/>
          <a:p>
            <a:r>
              <a:rPr lang="it-IT" b="1" dirty="0">
                <a:solidFill>
                  <a:srgbClr val="FFFF00"/>
                </a:solidFill>
              </a:rPr>
              <a:t>5</a:t>
            </a:r>
            <a:r>
              <a:rPr lang="it-IT" b="1" dirty="0" smtClean="0">
                <a:solidFill>
                  <a:srgbClr val="FFFF00"/>
                </a:solidFill>
              </a:rPr>
              <a:t>- Turismo scolastico</a:t>
            </a:r>
            <a:endParaRPr lang="it-IT" b="1" dirty="0">
              <a:solidFill>
                <a:srgbClr val="FFFF00"/>
              </a:solidFill>
            </a:endParaRPr>
          </a:p>
        </p:txBody>
      </p:sp>
      <p:sp>
        <p:nvSpPr>
          <p:cNvPr id="14" name="Rettangolo 13"/>
          <p:cNvSpPr/>
          <p:nvPr/>
        </p:nvSpPr>
        <p:spPr>
          <a:xfrm>
            <a:off x="5233677" y="700211"/>
            <a:ext cx="1505540" cy="646331"/>
          </a:xfrm>
          <a:prstGeom prst="rect">
            <a:avLst/>
          </a:prstGeom>
        </p:spPr>
        <p:txBody>
          <a:bodyPr wrap="none">
            <a:spAutoFit/>
          </a:bodyPr>
          <a:lstStyle/>
          <a:p>
            <a:r>
              <a:rPr lang="it-IT" b="1" dirty="0">
                <a:solidFill>
                  <a:srgbClr val="FFFF00"/>
                </a:solidFill>
              </a:rPr>
              <a:t>4</a:t>
            </a:r>
            <a:r>
              <a:rPr lang="it-IT" b="1" dirty="0" smtClean="0">
                <a:solidFill>
                  <a:srgbClr val="FFFF00"/>
                </a:solidFill>
              </a:rPr>
              <a:t>- Giornata </a:t>
            </a:r>
          </a:p>
          <a:p>
            <a:r>
              <a:rPr lang="it-IT" b="1" dirty="0" smtClean="0">
                <a:solidFill>
                  <a:srgbClr val="FFFF00"/>
                </a:solidFill>
              </a:rPr>
              <a:t>Sostenibilità</a:t>
            </a:r>
            <a:endParaRPr lang="it-IT" b="1" dirty="0">
              <a:solidFill>
                <a:srgbClr val="FFFF00"/>
              </a:solidFill>
            </a:endParaRPr>
          </a:p>
        </p:txBody>
      </p:sp>
      <p:sp>
        <p:nvSpPr>
          <p:cNvPr id="15" name="Rettangolo 14"/>
          <p:cNvSpPr/>
          <p:nvPr/>
        </p:nvSpPr>
        <p:spPr>
          <a:xfrm>
            <a:off x="5016058" y="3055408"/>
            <a:ext cx="2138726" cy="584775"/>
          </a:xfrm>
          <a:prstGeom prst="rect">
            <a:avLst/>
          </a:prstGeom>
        </p:spPr>
        <p:txBody>
          <a:bodyPr wrap="none">
            <a:spAutoFit/>
          </a:bodyPr>
          <a:lstStyle/>
          <a:p>
            <a:pPr algn="ctr"/>
            <a:r>
              <a:rPr lang="it-IT" sz="3200" b="1" dirty="0" smtClean="0"/>
              <a:t>CAISCUOLA</a:t>
            </a:r>
            <a:endParaRPr lang="it-IT" sz="3200" b="1" dirty="0"/>
          </a:p>
        </p:txBody>
      </p:sp>
      <p:sp>
        <p:nvSpPr>
          <p:cNvPr id="17" name="Rettangolo 16"/>
          <p:cNvSpPr/>
          <p:nvPr/>
        </p:nvSpPr>
        <p:spPr>
          <a:xfrm>
            <a:off x="8804366" y="3357154"/>
            <a:ext cx="2404056" cy="369332"/>
          </a:xfrm>
          <a:prstGeom prst="rect">
            <a:avLst/>
          </a:prstGeom>
        </p:spPr>
        <p:txBody>
          <a:bodyPr wrap="none">
            <a:spAutoFit/>
          </a:bodyPr>
          <a:lstStyle/>
          <a:p>
            <a:r>
              <a:rPr lang="it-IT" b="1" dirty="0">
                <a:solidFill>
                  <a:srgbClr val="FFFF00"/>
                </a:solidFill>
              </a:rPr>
              <a:t>7</a:t>
            </a:r>
            <a:r>
              <a:rPr lang="it-IT" b="1" dirty="0" smtClean="0">
                <a:solidFill>
                  <a:srgbClr val="FFFF00"/>
                </a:solidFill>
              </a:rPr>
              <a:t>- Educazione civica</a:t>
            </a:r>
            <a:endParaRPr lang="it-IT" b="1" dirty="0">
              <a:solidFill>
                <a:srgbClr val="FFFF00"/>
              </a:solidFill>
            </a:endParaRPr>
          </a:p>
        </p:txBody>
      </p:sp>
      <p:sp>
        <p:nvSpPr>
          <p:cNvPr id="18" name="Rettangolo 17"/>
          <p:cNvSpPr/>
          <p:nvPr/>
        </p:nvSpPr>
        <p:spPr>
          <a:xfrm>
            <a:off x="775592" y="3386507"/>
            <a:ext cx="2441694" cy="369332"/>
          </a:xfrm>
          <a:prstGeom prst="rect">
            <a:avLst/>
          </a:prstGeom>
        </p:spPr>
        <p:txBody>
          <a:bodyPr wrap="none">
            <a:spAutoFit/>
          </a:bodyPr>
          <a:lstStyle/>
          <a:p>
            <a:r>
              <a:rPr lang="it-IT" b="1" dirty="0" smtClean="0">
                <a:solidFill>
                  <a:srgbClr val="FFFF00"/>
                </a:solidFill>
              </a:rPr>
              <a:t>2- Concorsi nazionali</a:t>
            </a:r>
            <a:endParaRPr lang="it-IT" b="1" dirty="0">
              <a:solidFill>
                <a:srgbClr val="FFFF00"/>
              </a:solidFill>
            </a:endParaRPr>
          </a:p>
        </p:txBody>
      </p:sp>
      <p:sp>
        <p:nvSpPr>
          <p:cNvPr id="19" name="Rettangolo 18"/>
          <p:cNvSpPr/>
          <p:nvPr/>
        </p:nvSpPr>
        <p:spPr>
          <a:xfrm>
            <a:off x="8952395" y="5519376"/>
            <a:ext cx="2207656" cy="369332"/>
          </a:xfrm>
          <a:prstGeom prst="rect">
            <a:avLst/>
          </a:prstGeom>
        </p:spPr>
        <p:txBody>
          <a:bodyPr wrap="none">
            <a:spAutoFit/>
          </a:bodyPr>
          <a:lstStyle/>
          <a:p>
            <a:r>
              <a:rPr lang="it-IT" b="1" dirty="0">
                <a:solidFill>
                  <a:srgbClr val="FFFF00"/>
                </a:solidFill>
              </a:rPr>
              <a:t>8</a:t>
            </a:r>
            <a:r>
              <a:rPr lang="it-IT" b="1" dirty="0" smtClean="0">
                <a:solidFill>
                  <a:srgbClr val="FFFF00"/>
                </a:solidFill>
              </a:rPr>
              <a:t>- Progetto Energy</a:t>
            </a:r>
            <a:endParaRPr lang="it-IT" b="1" dirty="0">
              <a:solidFill>
                <a:srgbClr val="FFFF00"/>
              </a:solidFill>
            </a:endParaRPr>
          </a:p>
        </p:txBody>
      </p:sp>
      <p:cxnSp>
        <p:nvCxnSpPr>
          <p:cNvPr id="21" name="Connettore 2 20"/>
          <p:cNvCxnSpPr>
            <a:stCxn id="4" idx="5"/>
            <a:endCxn id="8" idx="1"/>
          </p:cNvCxnSpPr>
          <p:nvPr/>
        </p:nvCxnSpPr>
        <p:spPr>
          <a:xfrm>
            <a:off x="7147505" y="4052996"/>
            <a:ext cx="1988067" cy="1088838"/>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ttore 2 21"/>
          <p:cNvCxnSpPr/>
          <p:nvPr/>
        </p:nvCxnSpPr>
        <p:spPr>
          <a:xfrm flipH="1" flipV="1">
            <a:off x="3211259" y="1678444"/>
            <a:ext cx="1650528" cy="1062240"/>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ttore 2 23"/>
          <p:cNvCxnSpPr/>
          <p:nvPr/>
        </p:nvCxnSpPr>
        <p:spPr>
          <a:xfrm flipV="1">
            <a:off x="7299905" y="1691200"/>
            <a:ext cx="1443500" cy="1007954"/>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ttore 2 24"/>
          <p:cNvCxnSpPr>
            <a:endCxn id="9" idx="2"/>
          </p:cNvCxnSpPr>
          <p:nvPr/>
        </p:nvCxnSpPr>
        <p:spPr>
          <a:xfrm>
            <a:off x="7656905" y="3303418"/>
            <a:ext cx="1060376" cy="268430"/>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ttore 2 25"/>
          <p:cNvCxnSpPr>
            <a:stCxn id="4" idx="4"/>
          </p:cNvCxnSpPr>
          <p:nvPr/>
        </p:nvCxnSpPr>
        <p:spPr>
          <a:xfrm>
            <a:off x="6069874" y="4341223"/>
            <a:ext cx="15547" cy="640796"/>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ttore 2 26"/>
          <p:cNvCxnSpPr>
            <a:stCxn id="4" idx="2"/>
            <a:endCxn id="3" idx="6"/>
          </p:cNvCxnSpPr>
          <p:nvPr/>
        </p:nvCxnSpPr>
        <p:spPr>
          <a:xfrm flipH="1">
            <a:off x="3335382" y="3357155"/>
            <a:ext cx="1210492" cy="237309"/>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ttore 2 34"/>
          <p:cNvCxnSpPr/>
          <p:nvPr/>
        </p:nvCxnSpPr>
        <p:spPr>
          <a:xfrm flipH="1">
            <a:off x="3211259" y="3974420"/>
            <a:ext cx="1594559" cy="1319814"/>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ttore 2 39"/>
          <p:cNvCxnSpPr>
            <a:stCxn id="4" idx="0"/>
          </p:cNvCxnSpPr>
          <p:nvPr/>
        </p:nvCxnSpPr>
        <p:spPr>
          <a:xfrm flipV="1">
            <a:off x="6069874" y="1864542"/>
            <a:ext cx="15547" cy="508544"/>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28" name="Rettangolo 27"/>
          <p:cNvSpPr/>
          <p:nvPr/>
        </p:nvSpPr>
        <p:spPr>
          <a:xfrm>
            <a:off x="1476553" y="5519376"/>
            <a:ext cx="1039772" cy="369332"/>
          </a:xfrm>
          <a:prstGeom prst="rect">
            <a:avLst/>
          </a:prstGeom>
        </p:spPr>
        <p:txBody>
          <a:bodyPr wrap="none">
            <a:spAutoFit/>
          </a:bodyPr>
          <a:lstStyle/>
          <a:p>
            <a:r>
              <a:rPr lang="it-IT" b="1" dirty="0">
                <a:solidFill>
                  <a:srgbClr val="FFFF00"/>
                </a:solidFill>
              </a:rPr>
              <a:t>3</a:t>
            </a:r>
            <a:r>
              <a:rPr lang="it-IT" b="1" dirty="0" smtClean="0">
                <a:solidFill>
                  <a:srgbClr val="FFFF00"/>
                </a:solidFill>
              </a:rPr>
              <a:t>- PCTO</a:t>
            </a:r>
            <a:endParaRPr lang="it-IT" b="1" dirty="0">
              <a:solidFill>
                <a:srgbClr val="FFFF00"/>
              </a:solidFill>
            </a:endParaRPr>
          </a:p>
        </p:txBody>
      </p:sp>
      <p:sp>
        <p:nvSpPr>
          <p:cNvPr id="30" name="Rettangolo 29"/>
          <p:cNvSpPr/>
          <p:nvPr/>
        </p:nvSpPr>
        <p:spPr>
          <a:xfrm>
            <a:off x="4755777" y="5649542"/>
            <a:ext cx="2445310" cy="369332"/>
          </a:xfrm>
          <a:prstGeom prst="rect">
            <a:avLst/>
          </a:prstGeom>
        </p:spPr>
        <p:txBody>
          <a:bodyPr wrap="square">
            <a:spAutoFit/>
          </a:bodyPr>
          <a:lstStyle/>
          <a:p>
            <a:r>
              <a:rPr lang="it-IT" b="1" dirty="0" smtClean="0">
                <a:solidFill>
                  <a:srgbClr val="FFFF00"/>
                </a:solidFill>
              </a:rPr>
              <a:t>6- Sentiero Italia CAI</a:t>
            </a:r>
            <a:endParaRPr lang="it-IT" b="1" dirty="0">
              <a:solidFill>
                <a:srgbClr val="FFFF00"/>
              </a:solidFill>
            </a:endParaRPr>
          </a:p>
        </p:txBody>
      </p:sp>
    </p:spTree>
    <p:extLst>
      <p:ext uri="{BB962C8B-B14F-4D97-AF65-F5344CB8AC3E}">
        <p14:creationId xmlns:p14="http://schemas.microsoft.com/office/powerpoint/2010/main" val="4781808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09600"/>
            <a:ext cx="9905998" cy="914400"/>
          </a:xfrm>
        </p:spPr>
        <p:txBody>
          <a:bodyPr>
            <a:normAutofit/>
          </a:bodyPr>
          <a:lstStyle/>
          <a:p>
            <a:r>
              <a:rPr lang="it-IT" sz="3600" b="1" dirty="0" smtClean="0">
                <a:solidFill>
                  <a:srgbClr val="1F497D"/>
                </a:solidFill>
              </a:rPr>
              <a:t>Potenzialità operative</a:t>
            </a:r>
            <a:endParaRPr lang="it-IT" sz="3600" b="1" dirty="0">
              <a:solidFill>
                <a:srgbClr val="1F497D"/>
              </a:solidFill>
            </a:endParaRPr>
          </a:p>
        </p:txBody>
      </p:sp>
      <p:graphicFrame>
        <p:nvGraphicFramePr>
          <p:cNvPr id="4" name="Segnaposto contenuto 3"/>
          <p:cNvGraphicFramePr>
            <a:graphicFrameLocks noGrp="1"/>
          </p:cNvGraphicFramePr>
          <p:nvPr>
            <p:ph idx="1"/>
            <p:extLst/>
          </p:nvPr>
        </p:nvGraphicFramePr>
        <p:xfrm>
          <a:off x="892656" y="2201372"/>
          <a:ext cx="10455231" cy="3836010"/>
        </p:xfrm>
        <a:graphic>
          <a:graphicData uri="http://schemas.openxmlformats.org/drawingml/2006/table">
            <a:tbl>
              <a:tblPr firstRow="1" bandRow="1">
                <a:tableStyleId>{5C22544A-7EE6-4342-B048-85BDC9FD1C3A}</a:tableStyleId>
              </a:tblPr>
              <a:tblGrid>
                <a:gridCol w="3485077"/>
                <a:gridCol w="3485077"/>
                <a:gridCol w="3485077"/>
              </a:tblGrid>
              <a:tr h="782750">
                <a:tc>
                  <a:txBody>
                    <a:bodyPr/>
                    <a:lstStyle/>
                    <a:p>
                      <a:endParaRPr lang="it-IT" sz="2400" dirty="0"/>
                    </a:p>
                  </a:txBody>
                  <a:tcPr/>
                </a:tc>
                <a:tc>
                  <a:txBody>
                    <a:bodyPr/>
                    <a:lstStyle/>
                    <a:p>
                      <a:pPr algn="ctr"/>
                      <a:r>
                        <a:rPr lang="it-IT" sz="2400" dirty="0" smtClean="0"/>
                        <a:t>Formazione Docenti</a:t>
                      </a:r>
                      <a:endParaRPr lang="it-IT" sz="2400" dirty="0"/>
                    </a:p>
                  </a:txBody>
                  <a:tcPr/>
                </a:tc>
                <a:tc>
                  <a:txBody>
                    <a:bodyPr/>
                    <a:lstStyle/>
                    <a:p>
                      <a:pPr algn="ctr"/>
                      <a:r>
                        <a:rPr lang="it-IT" sz="2400" dirty="0" smtClean="0"/>
                        <a:t>Formazione Alunni</a:t>
                      </a:r>
                      <a:endParaRPr lang="it-IT" sz="2400" dirty="0"/>
                    </a:p>
                  </a:txBody>
                  <a:tcPr/>
                </a:tc>
              </a:tr>
              <a:tr h="819234">
                <a:tc>
                  <a:txBody>
                    <a:bodyPr/>
                    <a:lstStyle/>
                    <a:p>
                      <a:r>
                        <a:rPr lang="it-IT" sz="2400" dirty="0" smtClean="0"/>
                        <a:t>Educazione ambientale</a:t>
                      </a:r>
                      <a:endParaRPr lang="it-IT" sz="2400" dirty="0"/>
                    </a:p>
                  </a:txBody>
                  <a:tcPr/>
                </a:tc>
                <a:tc>
                  <a:txBody>
                    <a:bodyPr/>
                    <a:lstStyle/>
                    <a:p>
                      <a:pPr algn="ctr"/>
                      <a:endParaRPr lang="it-IT" sz="2400" dirty="0"/>
                    </a:p>
                  </a:txBody>
                  <a:tcPr/>
                </a:tc>
                <a:tc>
                  <a:txBody>
                    <a:bodyPr/>
                    <a:lstStyle/>
                    <a:p>
                      <a:pPr algn="ctr"/>
                      <a:endParaRPr lang="it-IT" sz="2400" dirty="0"/>
                    </a:p>
                  </a:txBody>
                  <a:tcPr/>
                </a:tc>
              </a:tr>
              <a:tr h="819234">
                <a:tc>
                  <a:txBody>
                    <a:bodyPr/>
                    <a:lstStyle/>
                    <a:p>
                      <a:r>
                        <a:rPr lang="it-IT" sz="2400" dirty="0" smtClean="0"/>
                        <a:t>Educazione motoria</a:t>
                      </a:r>
                      <a:endParaRPr lang="it-IT" sz="2400" dirty="0"/>
                    </a:p>
                  </a:txBody>
                  <a:tcPr/>
                </a:tc>
                <a:tc>
                  <a:txBody>
                    <a:bodyPr/>
                    <a:lstStyle/>
                    <a:p>
                      <a:pPr algn="ctr"/>
                      <a:endParaRPr lang="it-IT" sz="2400" dirty="0"/>
                    </a:p>
                  </a:txBody>
                  <a:tcPr/>
                </a:tc>
                <a:tc>
                  <a:txBody>
                    <a:bodyPr/>
                    <a:lstStyle/>
                    <a:p>
                      <a:pPr algn="ctr"/>
                      <a:endParaRPr lang="it-IT" sz="2400" dirty="0"/>
                    </a:p>
                  </a:txBody>
                  <a:tcPr/>
                </a:tc>
              </a:tr>
              <a:tr h="819234">
                <a:tc>
                  <a:txBody>
                    <a:bodyPr/>
                    <a:lstStyle/>
                    <a:p>
                      <a:r>
                        <a:rPr lang="it-IT" sz="2400" dirty="0" smtClean="0"/>
                        <a:t>Educazione sicurezza</a:t>
                      </a:r>
                      <a:endParaRPr lang="it-IT" sz="2400" dirty="0"/>
                    </a:p>
                  </a:txBody>
                  <a:tcPr/>
                </a:tc>
                <a:tc>
                  <a:txBody>
                    <a:bodyPr/>
                    <a:lstStyle/>
                    <a:p>
                      <a:pPr algn="ctr"/>
                      <a:endParaRPr lang="it-IT" sz="2400"/>
                    </a:p>
                  </a:txBody>
                  <a:tcPr/>
                </a:tc>
                <a:tc>
                  <a:txBody>
                    <a:bodyPr/>
                    <a:lstStyle/>
                    <a:p>
                      <a:pPr algn="ctr"/>
                      <a:endParaRPr lang="it-IT" sz="2400" dirty="0"/>
                    </a:p>
                  </a:txBody>
                  <a:tcPr/>
                </a:tc>
              </a:tr>
              <a:tr h="595558">
                <a:tc>
                  <a:txBody>
                    <a:bodyPr/>
                    <a:lstStyle/>
                    <a:p>
                      <a:r>
                        <a:rPr lang="it-IT" sz="2400" dirty="0" smtClean="0"/>
                        <a:t>Alternanza scuola-lavoro</a:t>
                      </a:r>
                      <a:endParaRPr lang="it-IT" sz="2400" dirty="0"/>
                    </a:p>
                  </a:txBody>
                  <a:tcPr/>
                </a:tc>
                <a:tc>
                  <a:txBody>
                    <a:bodyPr/>
                    <a:lstStyle/>
                    <a:p>
                      <a:pPr algn="ctr"/>
                      <a:endParaRPr lang="it-IT" sz="2400" dirty="0"/>
                    </a:p>
                  </a:txBody>
                  <a:tcPr/>
                </a:tc>
                <a:tc>
                  <a:txBody>
                    <a:bodyPr/>
                    <a:lstStyle/>
                    <a:p>
                      <a:pPr algn="ctr"/>
                      <a:endParaRPr lang="it-IT" sz="2400" dirty="0"/>
                    </a:p>
                  </a:txBody>
                  <a:tcPr/>
                </a:tc>
              </a:tr>
            </a:tbl>
          </a:graphicData>
        </a:graphic>
      </p:graphicFrame>
      <p:pic>
        <p:nvPicPr>
          <p:cNvPr id="6" name="Immagin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1743" y="3164884"/>
            <a:ext cx="626100" cy="506232"/>
          </a:xfrm>
          <a:prstGeom prst="rect">
            <a:avLst/>
          </a:prstGeom>
        </p:spPr>
      </p:pic>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1743" y="3982329"/>
            <a:ext cx="626100" cy="506232"/>
          </a:xfrm>
          <a:prstGeom prst="rect">
            <a:avLst/>
          </a:prstGeom>
        </p:spPr>
      </p:pic>
      <p:pic>
        <p:nvPicPr>
          <p:cNvPr id="8" name="Immagin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64298" y="3208141"/>
            <a:ext cx="626100" cy="506232"/>
          </a:xfrm>
          <a:prstGeom prst="rect">
            <a:avLst/>
          </a:prstGeom>
        </p:spPr>
      </p:pic>
      <p:pic>
        <p:nvPicPr>
          <p:cNvPr id="9" name="Immagin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1852" y="3979684"/>
            <a:ext cx="626100" cy="506232"/>
          </a:xfrm>
          <a:prstGeom prst="rect">
            <a:avLst/>
          </a:prstGeom>
        </p:spPr>
      </p:pic>
      <p:pic>
        <p:nvPicPr>
          <p:cNvPr id="10" name="Immagin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64298" y="4741680"/>
            <a:ext cx="626100" cy="506232"/>
          </a:xfrm>
          <a:prstGeom prst="rect">
            <a:avLst/>
          </a:prstGeom>
        </p:spPr>
      </p:pic>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1852" y="5503677"/>
            <a:ext cx="626100" cy="506232"/>
          </a:xfrm>
          <a:prstGeom prst="rect">
            <a:avLst/>
          </a:prstGeom>
        </p:spPr>
      </p:pic>
      <p:pic>
        <p:nvPicPr>
          <p:cNvPr id="12" name="Picture 4" descr="logo_tras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3" name="Rettangolo 12"/>
          <p:cNvSpPr/>
          <p:nvPr/>
        </p:nvSpPr>
        <p:spPr>
          <a:xfrm>
            <a:off x="866796" y="6488668"/>
            <a:ext cx="10455231" cy="307777"/>
          </a:xfrm>
          <a:prstGeom prst="rect">
            <a:avLst/>
          </a:prstGeom>
          <a:solidFill>
            <a:schemeClr val="accent5">
              <a:lumMod val="20000"/>
              <a:lumOff val="80000"/>
            </a:schemeClr>
          </a:solidFill>
          <a:ln>
            <a:solidFill>
              <a:srgbClr val="FFFF00"/>
            </a:solidFill>
          </a:ln>
        </p:spPr>
        <p:txBody>
          <a:bodyPr wrap="square">
            <a:spAutoFit/>
          </a:bodyPr>
          <a:lstStyle/>
          <a:p>
            <a:pPr algn="ctr"/>
            <a:r>
              <a:rPr lang="it-IT" sz="1400" dirty="0" smtClean="0">
                <a:solidFill>
                  <a:srgbClr val="00B0F0"/>
                </a:solidFill>
              </a:rPr>
              <a:t>Club Alpino Italiano – Progetto Scuola – Gruppo di Lavoro CAI-Scuola</a:t>
            </a:r>
            <a:endParaRPr lang="it-IT" sz="1400" dirty="0">
              <a:solidFill>
                <a:srgbClr val="00B0F0"/>
              </a:solidFill>
            </a:endParaRPr>
          </a:p>
        </p:txBody>
      </p:sp>
    </p:spTree>
    <p:extLst>
      <p:ext uri="{BB962C8B-B14F-4D97-AF65-F5344CB8AC3E}">
        <p14:creationId xmlns:p14="http://schemas.microsoft.com/office/powerpoint/2010/main" val="2443214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08034" y="1932565"/>
            <a:ext cx="3300423" cy="2668555"/>
          </a:xfrm>
          <a:prstGeom prst="rect">
            <a:avLst/>
          </a:prstGeom>
        </p:spPr>
      </p:pic>
      <p:sp>
        <p:nvSpPr>
          <p:cNvPr id="3" name="Rectangle 4"/>
          <p:cNvSpPr txBox="1">
            <a:spLocks noChangeArrowheads="1"/>
          </p:cNvSpPr>
          <p:nvPr/>
        </p:nvSpPr>
        <p:spPr>
          <a:xfrm>
            <a:off x="2166551" y="362465"/>
            <a:ext cx="7183395" cy="88629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9050">
            <a:solidFill>
              <a:srgbClr val="FFCC66"/>
            </a:solidFill>
            <a:prstDash val="sysDash"/>
          </a:ln>
        </p:spPr>
        <p:txBody>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endParaRPr lang="it-IT" sz="1100" b="1" dirty="0" smtClean="0">
              <a:solidFill>
                <a:schemeClr val="tx1"/>
              </a:solidFill>
              <a:latin typeface="Bahnschrift SemiBold SemiConden" panose="020B0502040204020203" pitchFamily="34" charset="0"/>
            </a:endParaRPr>
          </a:p>
          <a:p>
            <a:pPr algn="ctr">
              <a:defRPr/>
            </a:pPr>
            <a:r>
              <a:rPr lang="it-IT" sz="3600" b="1" dirty="0" err="1" smtClean="0">
                <a:solidFill>
                  <a:schemeClr val="tx1"/>
                </a:solidFill>
                <a:latin typeface="Bahnschrift SemiBold SemiConden" panose="020B0502040204020203" pitchFamily="34" charset="0"/>
              </a:rPr>
              <a:t>proGETTO</a:t>
            </a:r>
            <a:r>
              <a:rPr lang="it-IT" sz="3600" b="1" dirty="0" smtClean="0">
                <a:solidFill>
                  <a:schemeClr val="tx1"/>
                </a:solidFill>
                <a:latin typeface="Bahnschrift SemiBold SemiConden" panose="020B0502040204020203" pitchFamily="34" charset="0"/>
              </a:rPr>
              <a:t> CAI-SCUOLA (2005)</a:t>
            </a:r>
            <a:endParaRPr lang="it-IT" sz="3600" b="1" dirty="0">
              <a:solidFill>
                <a:schemeClr val="tx1"/>
              </a:solidFill>
              <a:latin typeface="Bahnschrift SemiBold SemiConden" panose="020B0502040204020203" pitchFamily="34" charset="0"/>
            </a:endParaRPr>
          </a:p>
        </p:txBody>
      </p:sp>
      <p:sp>
        <p:nvSpPr>
          <p:cNvPr id="4" name="Rectangle 4"/>
          <p:cNvSpPr txBox="1">
            <a:spLocks noChangeArrowheads="1"/>
          </p:cNvSpPr>
          <p:nvPr/>
        </p:nvSpPr>
        <p:spPr>
          <a:xfrm>
            <a:off x="1062447" y="5284924"/>
            <a:ext cx="9980022" cy="88629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9050">
            <a:solidFill>
              <a:srgbClr val="FFCC66"/>
            </a:solidFill>
            <a:prstDash val="sysDash"/>
          </a:ln>
        </p:spPr>
        <p:txBody>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endParaRPr lang="it-IT" sz="1050" b="1" dirty="0" smtClean="0">
              <a:solidFill>
                <a:schemeClr val="tx1"/>
              </a:solidFill>
              <a:effectLst>
                <a:glow rad="38100">
                  <a:schemeClr val="bg1">
                    <a:lumMod val="65000"/>
                    <a:lumOff val="35000"/>
                    <a:alpha val="40000"/>
                  </a:schemeClr>
                </a:glow>
              </a:effectLst>
              <a:latin typeface="Bahnschrift SemiBold SemiConden" panose="020B0502040204020203" pitchFamily="34" charset="0"/>
            </a:endParaRPr>
          </a:p>
          <a:p>
            <a:pPr algn="ctr">
              <a:defRPr/>
            </a:pPr>
            <a:r>
              <a:rPr lang="it-IT" b="1" cap="none" dirty="0" smtClean="0">
                <a:solidFill>
                  <a:schemeClr val="tx1"/>
                </a:solidFill>
                <a:effectLst>
                  <a:glow rad="38100">
                    <a:schemeClr val="bg1">
                      <a:lumMod val="65000"/>
                      <a:lumOff val="35000"/>
                      <a:alpha val="40000"/>
                    </a:schemeClr>
                  </a:glow>
                </a:effectLst>
                <a:latin typeface="Bahnschrift SemiBold SemiConden" panose="020B0502040204020203" pitchFamily="34" charset="0"/>
              </a:rPr>
              <a:t>Formazione docenti: corsi nazionali residenziali</a:t>
            </a:r>
            <a:endParaRPr lang="it-IT" b="1" dirty="0">
              <a:solidFill>
                <a:schemeClr val="tx1"/>
              </a:solidFill>
              <a:effectLst>
                <a:glow rad="38100">
                  <a:schemeClr val="bg1">
                    <a:lumMod val="65000"/>
                    <a:lumOff val="35000"/>
                    <a:alpha val="40000"/>
                  </a:schemeClr>
                </a:glow>
              </a:effectLst>
              <a:latin typeface="Bahnschrift SemiBold SemiConden" panose="020B0502040204020203" pitchFamily="34" charset="0"/>
            </a:endParaRPr>
          </a:p>
        </p:txBody>
      </p:sp>
    </p:spTree>
    <p:extLst>
      <p:ext uri="{BB962C8B-B14F-4D97-AF65-F5344CB8AC3E}">
        <p14:creationId xmlns:p14="http://schemas.microsoft.com/office/powerpoint/2010/main" val="3930575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Segnaposto contenuto 8"/>
          <p:cNvGraphicFramePr>
            <a:graphicFrameLocks noGrp="1"/>
          </p:cNvGraphicFramePr>
          <p:nvPr>
            <p:ph idx="4294967295"/>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10" name="Rettangolo 9"/>
          <p:cNvSpPr/>
          <p:nvPr/>
        </p:nvSpPr>
        <p:spPr>
          <a:xfrm>
            <a:off x="9451910" y="4119002"/>
            <a:ext cx="2432601" cy="1969770"/>
          </a:xfrm>
          <a:prstGeom prst="rect">
            <a:avLst/>
          </a:prstGeom>
          <a:solidFill>
            <a:schemeClr val="accent4">
              <a:lumMod val="60000"/>
              <a:lumOff val="40000"/>
            </a:schemeClr>
          </a:solidFill>
          <a:ln>
            <a:solidFill>
              <a:srgbClr val="C00000"/>
            </a:solidFill>
          </a:ln>
        </p:spPr>
        <p:txBody>
          <a:bodyPr wrap="square">
            <a:spAutoFit/>
          </a:bodyPr>
          <a:lstStyle/>
          <a:p>
            <a:pPr algn="ctr"/>
            <a:r>
              <a:rPr lang="en-US" b="1" dirty="0" smtClean="0">
                <a:solidFill>
                  <a:srgbClr val="002060"/>
                </a:solidFill>
              </a:rPr>
              <a:t>2006-2025</a:t>
            </a:r>
          </a:p>
          <a:p>
            <a:pPr algn="ctr"/>
            <a:endParaRPr lang="en-US" sz="1400" b="1" dirty="0" smtClean="0">
              <a:solidFill>
                <a:srgbClr val="C00000"/>
              </a:solidFill>
            </a:endParaRPr>
          </a:p>
          <a:p>
            <a:pPr algn="ctr"/>
            <a:r>
              <a:rPr lang="en-US" sz="2800" b="1" dirty="0" smtClean="0">
                <a:solidFill>
                  <a:srgbClr val="C00000"/>
                </a:solidFill>
              </a:rPr>
              <a:t>75Corsi </a:t>
            </a:r>
          </a:p>
          <a:p>
            <a:pPr algn="ctr"/>
            <a:r>
              <a:rPr lang="en-US" sz="2000" b="1" dirty="0" smtClean="0">
                <a:solidFill>
                  <a:srgbClr val="C00000"/>
                </a:solidFill>
              </a:rPr>
              <a:t>CAI-SCUOLA:</a:t>
            </a:r>
          </a:p>
          <a:p>
            <a:pPr algn="ctr"/>
            <a:endParaRPr lang="en-US" sz="1400" b="1" dirty="0">
              <a:solidFill>
                <a:srgbClr val="C00000"/>
              </a:solidFill>
            </a:endParaRPr>
          </a:p>
          <a:p>
            <a:pPr algn="ctr"/>
            <a:r>
              <a:rPr lang="en-US" sz="2000" b="1" dirty="0" smtClean="0">
                <a:solidFill>
                  <a:srgbClr val="C00000"/>
                </a:solidFill>
              </a:rPr>
              <a:t> </a:t>
            </a:r>
            <a:r>
              <a:rPr lang="en-US" sz="2800" b="1" dirty="0" err="1" smtClean="0">
                <a:solidFill>
                  <a:srgbClr val="C00000"/>
                </a:solidFill>
              </a:rPr>
              <a:t>temi</a:t>
            </a:r>
            <a:r>
              <a:rPr lang="en-US" sz="2800" b="1" baseline="0" dirty="0" smtClean="0">
                <a:solidFill>
                  <a:srgbClr val="C00000"/>
                </a:solidFill>
              </a:rPr>
              <a:t> </a:t>
            </a:r>
            <a:r>
              <a:rPr lang="en-US" sz="2800" b="1" baseline="0" dirty="0" err="1" smtClean="0">
                <a:solidFill>
                  <a:srgbClr val="C00000"/>
                </a:solidFill>
              </a:rPr>
              <a:t>trattati</a:t>
            </a:r>
            <a:endParaRPr lang="it-IT" sz="2800" b="1" dirty="0">
              <a:solidFill>
                <a:srgbClr val="C00000"/>
              </a:solidFill>
            </a:endParaRPr>
          </a:p>
        </p:txBody>
      </p:sp>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8856" y="446544"/>
            <a:ext cx="1315655" cy="1065016"/>
          </a:xfrm>
          <a:prstGeom prst="rect">
            <a:avLst/>
          </a:prstGeom>
        </p:spPr>
      </p:pic>
    </p:spTree>
    <p:extLst>
      <p:ext uri="{BB962C8B-B14F-4D97-AF65-F5344CB8AC3E}">
        <p14:creationId xmlns:p14="http://schemas.microsoft.com/office/powerpoint/2010/main" val="2182285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ext uri="{D42A27DB-BD31-4B8C-83A1-F6EECF244321}">
                <p14:modId xmlns:p14="http://schemas.microsoft.com/office/powerpoint/2010/main" val="3662447698"/>
              </p:ext>
            </p:extLst>
          </p:nvPr>
        </p:nvGraphicFramePr>
        <p:xfrm>
          <a:off x="83975" y="233264"/>
          <a:ext cx="12017833" cy="6345129"/>
        </p:xfrm>
        <a:graphic>
          <a:graphicData uri="http://schemas.openxmlformats.org/drawingml/2006/table">
            <a:tbl>
              <a:tblPr firstRow="1" firstCol="1" bandRow="1">
                <a:tableStyleId>{5C22544A-7EE6-4342-B048-85BDC9FD1C3A}</a:tableStyleId>
              </a:tblPr>
              <a:tblGrid>
                <a:gridCol w="565889"/>
                <a:gridCol w="565889"/>
                <a:gridCol w="564669"/>
                <a:gridCol w="568330"/>
                <a:gridCol w="567108"/>
                <a:gridCol w="567108"/>
                <a:gridCol w="568330"/>
                <a:gridCol w="565889"/>
                <a:gridCol w="606136"/>
                <a:gridCol w="568330"/>
                <a:gridCol w="618331"/>
                <a:gridCol w="569548"/>
                <a:gridCol w="568330"/>
                <a:gridCol w="567108"/>
                <a:gridCol w="580524"/>
                <a:gridCol w="567108"/>
                <a:gridCol w="568330"/>
                <a:gridCol w="568330"/>
                <a:gridCol w="567108"/>
                <a:gridCol w="567108"/>
                <a:gridCol w="568330"/>
              </a:tblGrid>
              <a:tr h="820473">
                <a:tc gridSpan="21">
                  <a:txBody>
                    <a:bodyPr/>
                    <a:lstStyle/>
                    <a:p>
                      <a:pPr algn="ctr">
                        <a:spcAft>
                          <a:spcPts val="0"/>
                        </a:spcAft>
                      </a:pPr>
                      <a:r>
                        <a:rPr lang="it-IT" sz="1200" dirty="0">
                          <a:effectLst/>
                        </a:rPr>
                        <a:t> </a:t>
                      </a:r>
                    </a:p>
                    <a:p>
                      <a:pPr algn="ctr">
                        <a:spcAft>
                          <a:spcPts val="0"/>
                        </a:spcAft>
                      </a:pPr>
                      <a:r>
                        <a:rPr lang="it-IT" sz="2800" dirty="0">
                          <a:solidFill>
                            <a:schemeClr val="tx1"/>
                          </a:solidFill>
                          <a:effectLst/>
                        </a:rPr>
                        <a:t>DISTRIBUZIONE </a:t>
                      </a:r>
                      <a:r>
                        <a:rPr lang="it-IT" sz="2800" dirty="0" smtClean="0">
                          <a:solidFill>
                            <a:schemeClr val="tx1"/>
                          </a:solidFill>
                          <a:effectLst/>
                        </a:rPr>
                        <a:t>CORSI CAI-SCUOLA PER REGIONI </a:t>
                      </a:r>
                      <a:endParaRPr lang="it-IT" sz="24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solidFill>
                      <a:srgbClr val="92D050"/>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r>
              <a:tr h="3848878">
                <a:tc>
                  <a:txBody>
                    <a:bodyPr/>
                    <a:lstStyle/>
                    <a:p>
                      <a:pPr>
                        <a:spcAft>
                          <a:spcPts val="0"/>
                        </a:spcAft>
                      </a:pPr>
                      <a:r>
                        <a:rPr lang="it-IT" sz="2400" b="1" dirty="0">
                          <a:solidFill>
                            <a:srgbClr val="C00000"/>
                          </a:solidFill>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endParaRPr lang="it-IT" sz="2400" b="1" dirty="0" smtClean="0">
                        <a:solidFill>
                          <a:srgbClr val="C00000"/>
                        </a:solidFill>
                      </a:endParaRPr>
                    </a:p>
                    <a:p>
                      <a:pPr algn="ctr">
                        <a:spcAft>
                          <a:spcPts val="0"/>
                        </a:spcAft>
                      </a:pPr>
                      <a:r>
                        <a:rPr lang="it-IT" sz="2400" b="1" dirty="0" smtClean="0">
                          <a:solidFill>
                            <a:srgbClr val="C00000"/>
                          </a:solidFill>
                        </a:rPr>
                        <a:t> </a:t>
                      </a:r>
                    </a:p>
                    <a:p>
                      <a:pPr algn="ctr">
                        <a:spcAft>
                          <a:spcPts val="0"/>
                        </a:spcAft>
                      </a:pP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X</a:t>
                      </a:r>
                    </a:p>
                    <a:p>
                      <a:pPr algn="ctr">
                        <a:spcAft>
                          <a:spcPts val="0"/>
                        </a:spcAft>
                      </a:pPr>
                      <a:endParaRPr lang="it-IT" sz="2400" b="1" dirty="0" smtClean="0">
                        <a:solidFill>
                          <a:srgbClr val="C00000"/>
                        </a:solidFill>
                      </a:endParaRP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endParaRPr lang="it-IT" sz="2400" b="1" dirty="0" smtClean="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 </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 </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 </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 X</a:t>
                      </a:r>
                    </a:p>
                    <a:p>
                      <a:pPr algn="ctr">
                        <a:spcAft>
                          <a:spcPts val="0"/>
                        </a:spcAft>
                      </a:pP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 </a:t>
                      </a:r>
                    </a:p>
                    <a:p>
                      <a:pPr algn="ctr">
                        <a:spcAft>
                          <a:spcPts val="0"/>
                        </a:spcAft>
                      </a:pPr>
                      <a:r>
                        <a:rPr lang="it-IT" sz="2400" b="1" dirty="0" smtClean="0">
                          <a:solidFill>
                            <a:srgbClr val="C00000"/>
                          </a:solidFill>
                        </a:rPr>
                        <a:t> </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p>
                    <a:p>
                      <a:pPr algn="ctr">
                        <a:spcAft>
                          <a:spcPts val="0"/>
                        </a:spcAft>
                      </a:pPr>
                      <a:r>
                        <a:rPr lang="it-IT" sz="2400" b="1" dirty="0" smtClean="0">
                          <a:solidFill>
                            <a:srgbClr val="C00000"/>
                          </a:solidFill>
                        </a:rPr>
                        <a:t> </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 </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spcAft>
                          <a:spcPts val="0"/>
                        </a:spcAft>
                      </a:pPr>
                      <a:r>
                        <a:rPr lang="it-IT" sz="2400" b="1" dirty="0" smtClean="0">
                          <a:solidFill>
                            <a:srgbClr val="C00000"/>
                          </a:solidFill>
                        </a:rPr>
                        <a:t> 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p>
                    <a:p>
                      <a:pPr algn="ctr">
                        <a:spcAft>
                          <a:spcPts val="0"/>
                        </a:spcAft>
                      </a:pPr>
                      <a:r>
                        <a:rPr lang="it-IT" sz="2400" b="1" dirty="0" smtClean="0">
                          <a:solidFill>
                            <a:srgbClr val="C00000"/>
                          </a:solidFill>
                        </a:rPr>
                        <a:t>X</a:t>
                      </a:r>
                      <a:endParaRPr lang="it-IT" sz="2400" b="1" dirty="0">
                        <a:solidFill>
                          <a:srgbClr val="C0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400" b="1" dirty="0" smtClean="0">
                          <a:solidFill>
                            <a:srgbClr val="C0000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2400" b="1" dirty="0" smtClean="0">
                          <a:solidFill>
                            <a:srgbClr val="C00000"/>
                          </a:solidFill>
                        </a:rPr>
                        <a:t>X</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2400" b="1" dirty="0" smtClean="0">
                          <a:solidFill>
                            <a:srgbClr val="C00000"/>
                          </a:solidFill>
                        </a:rPr>
                        <a:t>X</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r>
              <a:tr h="769776">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smtClean="0">
                          <a:solidFill>
                            <a:schemeClr val="tx1"/>
                          </a:solidFill>
                          <a:effectLst/>
                        </a:rPr>
                        <a:t>VA</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err="1">
                          <a:solidFill>
                            <a:schemeClr val="tx1"/>
                          </a:solidFill>
                          <a:effectLst/>
                        </a:rPr>
                        <a:t>Pi</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Li</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Lo</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err="1">
                          <a:solidFill>
                            <a:schemeClr val="tx1"/>
                          </a:solidFill>
                          <a:effectLst/>
                        </a:rPr>
                        <a:t>Tr</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smtClean="0">
                          <a:solidFill>
                            <a:schemeClr val="tx1"/>
                          </a:solidFill>
                          <a:effectLst/>
                        </a:rPr>
                        <a:t>AA</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Ve</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err="1">
                          <a:solidFill>
                            <a:schemeClr val="tx1"/>
                          </a:solidFill>
                          <a:effectLst/>
                        </a:rPr>
                        <a:t>Fr</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smtClean="0">
                          <a:solidFill>
                            <a:schemeClr val="tx1"/>
                          </a:solidFill>
                          <a:effectLst/>
                        </a:rPr>
                        <a:t>ER</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To</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err="1">
                          <a:solidFill>
                            <a:schemeClr val="tx1"/>
                          </a:solidFill>
                          <a:effectLst/>
                        </a:rPr>
                        <a:t>Um</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Ma</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La</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Ab</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err="1">
                          <a:solidFill>
                            <a:schemeClr val="tx1"/>
                          </a:solidFill>
                          <a:effectLst/>
                        </a:rPr>
                        <a:t>Mo</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Ca</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err="1">
                          <a:solidFill>
                            <a:schemeClr val="tx1"/>
                          </a:solidFill>
                          <a:effectLst/>
                        </a:rPr>
                        <a:t>Ba</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Pu</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Ca</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Si</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spcAft>
                          <a:spcPts val="0"/>
                        </a:spcAft>
                      </a:pPr>
                      <a:r>
                        <a:rPr lang="it-IT" sz="2000" b="1" dirty="0">
                          <a:solidFill>
                            <a:schemeClr val="tx1"/>
                          </a:solidFill>
                          <a:effectLst/>
                        </a:rPr>
                        <a:t> </a:t>
                      </a:r>
                      <a:endParaRPr lang="it-IT" sz="3600" b="1" dirty="0">
                        <a:solidFill>
                          <a:schemeClr val="tx1"/>
                        </a:solidFill>
                        <a:effectLst/>
                      </a:endParaRPr>
                    </a:p>
                    <a:p>
                      <a:pPr>
                        <a:spcAft>
                          <a:spcPts val="0"/>
                        </a:spcAft>
                      </a:pPr>
                      <a:r>
                        <a:rPr lang="it-IT" sz="2000" b="1" dirty="0">
                          <a:solidFill>
                            <a:schemeClr val="tx1"/>
                          </a:solidFill>
                          <a:effectLst/>
                        </a:rPr>
                        <a:t>Sa</a:t>
                      </a:r>
                      <a:endParaRPr lang="it-IT" sz="3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bl>
          </a:graphicData>
        </a:graphic>
      </p:graphicFrame>
    </p:spTree>
    <p:extLst>
      <p:ext uri="{BB962C8B-B14F-4D97-AF65-F5344CB8AC3E}">
        <p14:creationId xmlns:p14="http://schemas.microsoft.com/office/powerpoint/2010/main" val="3573056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300018" y="0"/>
            <a:ext cx="6858000" cy="6858000"/>
          </a:xfrm>
          <a:prstGeom prst="rect">
            <a:avLst/>
          </a:prstGeom>
        </p:spPr>
      </p:pic>
      <p:sp>
        <p:nvSpPr>
          <p:cNvPr id="3" name="Rettangolo 2"/>
          <p:cNvSpPr/>
          <p:nvPr/>
        </p:nvSpPr>
        <p:spPr>
          <a:xfrm>
            <a:off x="9615055" y="3057236"/>
            <a:ext cx="2142837" cy="1569660"/>
          </a:xfrm>
          <a:prstGeom prst="rect">
            <a:avLst/>
          </a:prstGeom>
        </p:spPr>
        <p:txBody>
          <a:bodyPr wrap="square">
            <a:spAutoFit/>
          </a:bodyPr>
          <a:lstStyle/>
          <a:p>
            <a:pPr algn="r"/>
            <a:r>
              <a:rPr lang="it-IT" sz="2400" dirty="0" smtClean="0">
                <a:latin typeface="Bahnschrift SemiBold SemiConden" panose="020B0502040204020203" pitchFamily="34" charset="0"/>
              </a:rPr>
              <a:t>Insegnamento della</a:t>
            </a:r>
          </a:p>
          <a:p>
            <a:pPr algn="r"/>
            <a:r>
              <a:rPr lang="it-IT" sz="2400" dirty="0" smtClean="0">
                <a:latin typeface="Bahnschrift SemiBold SemiConden" panose="020B0502040204020203" pitchFamily="34" charset="0"/>
              </a:rPr>
              <a:t>Educazione civica</a:t>
            </a:r>
            <a:endParaRPr lang="it-IT" sz="2400" dirty="0">
              <a:latin typeface="Bahnschrift SemiBold SemiConden" panose="020B0502040204020203" pitchFamily="34" charset="0"/>
            </a:endParaRPr>
          </a:p>
        </p:txBody>
      </p:sp>
    </p:spTree>
    <p:extLst>
      <p:ext uri="{BB962C8B-B14F-4D97-AF65-F5344CB8AC3E}">
        <p14:creationId xmlns:p14="http://schemas.microsoft.com/office/powerpoint/2010/main" val="39229114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20460" y="296364"/>
            <a:ext cx="6287316" cy="6287316"/>
          </a:xfrm>
          <a:prstGeom prst="rect">
            <a:avLst/>
          </a:prstGeom>
        </p:spPr>
      </p:pic>
      <p:sp>
        <p:nvSpPr>
          <p:cNvPr id="3" name="Rettangolo 2"/>
          <p:cNvSpPr/>
          <p:nvPr/>
        </p:nvSpPr>
        <p:spPr>
          <a:xfrm>
            <a:off x="6949439" y="1124469"/>
            <a:ext cx="4737463" cy="4401205"/>
          </a:xfrm>
          <a:prstGeom prst="rect">
            <a:avLst/>
          </a:prstGeom>
        </p:spPr>
        <p:txBody>
          <a:bodyPr wrap="square">
            <a:spAutoFit/>
          </a:bodyPr>
          <a:lstStyle/>
          <a:p>
            <a:r>
              <a:rPr lang="it-IT" sz="2000" dirty="0">
                <a:latin typeface="Bahnschrift SemiBold SemiConden" panose="020B0502040204020203" pitchFamily="34" charset="0"/>
              </a:rPr>
              <a:t>Quali sono i 3 nuclei dell'educazione civica</a:t>
            </a:r>
            <a:r>
              <a:rPr lang="it-IT" sz="2000" dirty="0" smtClean="0">
                <a:latin typeface="Bahnschrift SemiBold SemiConden" panose="020B0502040204020203" pitchFamily="34" charset="0"/>
              </a:rPr>
              <a:t>?</a:t>
            </a:r>
          </a:p>
          <a:p>
            <a:endParaRPr lang="it-IT" sz="2000" dirty="0">
              <a:latin typeface="Bahnschrift SemiBold SemiConden" panose="020B0502040204020203" pitchFamily="34" charset="0"/>
            </a:endParaRPr>
          </a:p>
          <a:p>
            <a:endParaRPr lang="it-IT" sz="2000" dirty="0" smtClean="0">
              <a:latin typeface="Bahnschrift SemiBold SemiConden" panose="020B0502040204020203" pitchFamily="34" charset="0"/>
            </a:endParaRPr>
          </a:p>
          <a:p>
            <a:r>
              <a:rPr lang="it-IT" sz="2000" dirty="0" smtClean="0">
                <a:latin typeface="Bahnschrift SemiBold SemiConden" panose="020B0502040204020203" pitchFamily="34" charset="0"/>
              </a:rPr>
              <a:t>Il </a:t>
            </a:r>
            <a:r>
              <a:rPr lang="it-IT" sz="2000" dirty="0">
                <a:latin typeface="Bahnschrift SemiBold SemiConden" panose="020B0502040204020203" pitchFamily="34" charset="0"/>
              </a:rPr>
              <a:t>primo nucleo tematico è “Costituzione, diritto (nazionale e internazionale), legalità e solidarietà”. </a:t>
            </a:r>
            <a:r>
              <a:rPr lang="it-IT" sz="2000" dirty="0" smtClean="0">
                <a:latin typeface="Bahnschrift SemiBold SemiConden" panose="020B0502040204020203" pitchFamily="34" charset="0"/>
              </a:rPr>
              <a:t>(11 ore)</a:t>
            </a:r>
          </a:p>
          <a:p>
            <a:endParaRPr lang="it-IT" sz="2000" dirty="0" smtClean="0">
              <a:latin typeface="Bahnschrift SemiBold SemiConden" panose="020B0502040204020203" pitchFamily="34" charset="0"/>
            </a:endParaRPr>
          </a:p>
          <a:p>
            <a:r>
              <a:rPr lang="it-IT" sz="2000" dirty="0" smtClean="0">
                <a:solidFill>
                  <a:srgbClr val="C00000"/>
                </a:solidFill>
                <a:latin typeface="Bahnschrift SemiBold SemiConden" panose="020B0502040204020203" pitchFamily="34" charset="0"/>
              </a:rPr>
              <a:t>Il </a:t>
            </a:r>
            <a:r>
              <a:rPr lang="it-IT" sz="2000" dirty="0">
                <a:solidFill>
                  <a:srgbClr val="C00000"/>
                </a:solidFill>
                <a:latin typeface="Bahnschrift SemiBold SemiConden" panose="020B0502040204020203" pitchFamily="34" charset="0"/>
              </a:rPr>
              <a:t>secondo nucleo tematico è “Sviluppo sostenibile, educazione ambientale, conoscenza e tutela del patrimonio e del territorio”. </a:t>
            </a:r>
            <a:r>
              <a:rPr lang="it-IT" sz="2000" dirty="0">
                <a:latin typeface="Bahnschrift SemiBold SemiConden" panose="020B0502040204020203" pitchFamily="34" charset="0"/>
              </a:rPr>
              <a:t>(11 ore)</a:t>
            </a:r>
          </a:p>
          <a:p>
            <a:endParaRPr lang="it-IT" sz="2000" dirty="0">
              <a:latin typeface="Bahnschrift SemiBold SemiConden" panose="020B0502040204020203" pitchFamily="34" charset="0"/>
            </a:endParaRPr>
          </a:p>
          <a:p>
            <a:r>
              <a:rPr lang="it-IT" sz="2000" dirty="0" smtClean="0">
                <a:latin typeface="Bahnschrift SemiBold SemiConden" panose="020B0502040204020203" pitchFamily="34" charset="0"/>
              </a:rPr>
              <a:t>Il </a:t>
            </a:r>
            <a:r>
              <a:rPr lang="it-IT" sz="2000" dirty="0">
                <a:latin typeface="Bahnschrift SemiBold SemiConden" panose="020B0502040204020203" pitchFamily="34" charset="0"/>
              </a:rPr>
              <a:t>terzo nucleo è “Cittadinanza digitale</a:t>
            </a:r>
            <a:r>
              <a:rPr lang="it-IT" sz="2000" dirty="0" smtClean="0">
                <a:latin typeface="Bahnschrift SemiBold SemiConden" panose="020B0502040204020203" pitchFamily="34" charset="0"/>
              </a:rPr>
              <a:t>”.</a:t>
            </a:r>
            <a:r>
              <a:rPr lang="it-IT" sz="2000" dirty="0">
                <a:latin typeface="Bahnschrift SemiBold SemiConden" panose="020B0502040204020203" pitchFamily="34" charset="0"/>
              </a:rPr>
              <a:t> (11 ore</a:t>
            </a:r>
            <a:r>
              <a:rPr lang="it-IT" sz="2000" dirty="0" smtClean="0">
                <a:latin typeface="Bahnschrift SemiBold SemiConden" panose="020B0502040204020203" pitchFamily="34" charset="0"/>
              </a:rPr>
              <a:t>)</a:t>
            </a:r>
            <a:endParaRPr lang="it-IT" sz="2000" dirty="0">
              <a:latin typeface="Bahnschrift SemiBold SemiConden" panose="020B0502040204020203" pitchFamily="34" charset="0"/>
            </a:endParaRPr>
          </a:p>
        </p:txBody>
      </p:sp>
    </p:spTree>
    <p:extLst>
      <p:ext uri="{BB962C8B-B14F-4D97-AF65-F5344CB8AC3E}">
        <p14:creationId xmlns:p14="http://schemas.microsoft.com/office/powerpoint/2010/main" val="35612387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09600"/>
            <a:ext cx="9905998" cy="836023"/>
          </a:xfrm>
        </p:spPr>
        <p:txBody>
          <a:bodyPr>
            <a:normAutofit/>
          </a:bodyPr>
          <a:lstStyle/>
          <a:p>
            <a:r>
              <a:rPr lang="it-IT" sz="4000" b="1" dirty="0" smtClean="0">
                <a:solidFill>
                  <a:schemeClr val="tx1"/>
                </a:solidFill>
                <a:latin typeface="Bahnschrift SemiBold SemiConden" panose="020B0502040204020203" pitchFamily="34" charset="0"/>
              </a:rPr>
              <a:t>EDUCAZIONE CIVICA - D.M. 7 del 9.01.21</a:t>
            </a:r>
            <a:endParaRPr lang="it-IT" sz="4000" b="1" dirty="0">
              <a:solidFill>
                <a:schemeClr val="tx1"/>
              </a:solidFill>
              <a:latin typeface="Bahnschrift SemiBold SemiConden" panose="020B0502040204020203" pitchFamily="34" charset="0"/>
            </a:endParaRPr>
          </a:p>
        </p:txBody>
      </p:sp>
      <p:sp>
        <p:nvSpPr>
          <p:cNvPr id="3" name="Segnaposto contenuto 2"/>
          <p:cNvSpPr>
            <a:spLocks noGrp="1"/>
          </p:cNvSpPr>
          <p:nvPr>
            <p:ph idx="1"/>
          </p:nvPr>
        </p:nvSpPr>
        <p:spPr>
          <a:xfrm>
            <a:off x="1141413" y="1750424"/>
            <a:ext cx="9905998" cy="4537165"/>
          </a:xfrm>
        </p:spPr>
        <p:txBody>
          <a:bodyPr>
            <a:normAutofit/>
          </a:bodyPr>
          <a:lstStyle/>
          <a:p>
            <a:r>
              <a:rPr lang="it-IT" b="1" dirty="0">
                <a:solidFill>
                  <a:schemeClr val="tx1"/>
                </a:solidFill>
                <a:effectLst/>
                <a:latin typeface="Bahnschrift SemiBold SemiConden" panose="020B0502040204020203" pitchFamily="34" charset="0"/>
              </a:rPr>
              <a:t>Articolo 2</a:t>
            </a:r>
            <a:r>
              <a:rPr lang="it-IT" dirty="0">
                <a:solidFill>
                  <a:schemeClr val="tx1"/>
                </a:solidFill>
                <a:effectLst/>
                <a:latin typeface="Bahnschrift SemiBold SemiConden" panose="020B0502040204020203" pitchFamily="34" charset="0"/>
              </a:rPr>
              <a:t/>
            </a:r>
            <a:br>
              <a:rPr lang="it-IT" dirty="0">
                <a:solidFill>
                  <a:schemeClr val="tx1"/>
                </a:solidFill>
                <a:effectLst/>
                <a:latin typeface="Bahnschrift SemiBold SemiConden" panose="020B0502040204020203" pitchFamily="34" charset="0"/>
              </a:rPr>
            </a:br>
            <a:r>
              <a:rPr lang="it-IT" dirty="0" smtClean="0">
                <a:solidFill>
                  <a:schemeClr val="tx1"/>
                </a:solidFill>
                <a:effectLst/>
                <a:latin typeface="Bahnschrift SemiBold SemiConden" panose="020B0502040204020203" pitchFamily="34" charset="0"/>
              </a:rPr>
              <a:t>1</a:t>
            </a:r>
            <a:r>
              <a:rPr lang="it-IT" dirty="0">
                <a:solidFill>
                  <a:schemeClr val="tx1"/>
                </a:solidFill>
                <a:effectLst/>
                <a:latin typeface="Bahnschrift SemiBold SemiConden" panose="020B0502040204020203" pitchFamily="34" charset="0"/>
              </a:rPr>
              <a:t>. L'insegnamento trasversale dell'educazione civica è integrato con </a:t>
            </a:r>
            <a:r>
              <a:rPr lang="it-IT" dirty="0">
                <a:solidFill>
                  <a:srgbClr val="C00000"/>
                </a:solidFill>
                <a:effectLst/>
                <a:latin typeface="Bahnschrift SemiBold SemiConden" panose="020B0502040204020203" pitchFamily="34" charset="0"/>
              </a:rPr>
              <a:t>esperienze </a:t>
            </a:r>
            <a:r>
              <a:rPr lang="it-IT" dirty="0" smtClean="0">
                <a:solidFill>
                  <a:srgbClr val="C00000"/>
                </a:solidFill>
                <a:effectLst/>
                <a:latin typeface="Bahnschrift SemiBold SemiConden" panose="020B0502040204020203" pitchFamily="34" charset="0"/>
              </a:rPr>
              <a:t>extrascolastiche </a:t>
            </a:r>
            <a:r>
              <a:rPr lang="it-IT" dirty="0" smtClean="0">
                <a:solidFill>
                  <a:schemeClr val="tx1"/>
                </a:solidFill>
                <a:effectLst/>
                <a:latin typeface="Bahnschrift SemiBold SemiConden" panose="020B0502040204020203" pitchFamily="34" charset="0"/>
              </a:rPr>
              <a:t>realizzate </a:t>
            </a:r>
            <a:r>
              <a:rPr lang="it-IT" dirty="0">
                <a:solidFill>
                  <a:schemeClr val="tx1"/>
                </a:solidFill>
                <a:effectLst/>
                <a:latin typeface="Bahnschrift SemiBold SemiConden" panose="020B0502040204020203" pitchFamily="34" charset="0"/>
              </a:rPr>
              <a:t>a partire dalla costituzione di reti, anche di durata pluriennale, con altri soggetti </a:t>
            </a:r>
            <a:r>
              <a:rPr lang="it-IT" dirty="0" smtClean="0">
                <a:solidFill>
                  <a:schemeClr val="tx1"/>
                </a:solidFill>
                <a:effectLst/>
                <a:latin typeface="Bahnschrift SemiBold SemiConden" panose="020B0502040204020203" pitchFamily="34" charset="0"/>
              </a:rPr>
              <a:t>istituzionali e </a:t>
            </a:r>
            <a:r>
              <a:rPr lang="it-IT" dirty="0">
                <a:solidFill>
                  <a:schemeClr val="tx1"/>
                </a:solidFill>
                <a:effectLst/>
                <a:latin typeface="Bahnschrift SemiBold SemiConden" panose="020B0502040204020203" pitchFamily="34" charset="0"/>
              </a:rPr>
              <a:t>con Enti del Terzo settore già impegnati nella promozione della cittadinanza attiva.</a:t>
            </a:r>
            <a:br>
              <a:rPr lang="it-IT" dirty="0">
                <a:solidFill>
                  <a:schemeClr val="tx1"/>
                </a:solidFill>
                <a:effectLst/>
                <a:latin typeface="Bahnschrift SemiBold SemiConden" panose="020B0502040204020203" pitchFamily="34" charset="0"/>
              </a:rPr>
            </a:br>
            <a:endParaRPr lang="it-IT" dirty="0" smtClean="0">
              <a:solidFill>
                <a:schemeClr val="tx1"/>
              </a:solidFill>
              <a:effectLst/>
              <a:latin typeface="Bahnschrift SemiBold SemiConden" panose="020B0502040204020203" pitchFamily="34" charset="0"/>
            </a:endParaRPr>
          </a:p>
          <a:p>
            <a:r>
              <a:rPr lang="it-IT" b="1" dirty="0" smtClean="0">
                <a:solidFill>
                  <a:schemeClr val="tx1"/>
                </a:solidFill>
                <a:effectLst/>
                <a:latin typeface="Bahnschrift SemiBold SemiConden" panose="020B0502040204020203" pitchFamily="34" charset="0"/>
              </a:rPr>
              <a:t>Articolo </a:t>
            </a:r>
            <a:r>
              <a:rPr lang="it-IT" b="1" dirty="0">
                <a:solidFill>
                  <a:schemeClr val="tx1"/>
                </a:solidFill>
                <a:effectLst/>
                <a:latin typeface="Bahnschrift SemiBold SemiConden" panose="020B0502040204020203" pitchFamily="34" charset="0"/>
              </a:rPr>
              <a:t>4</a:t>
            </a:r>
            <a:r>
              <a:rPr lang="it-IT" dirty="0">
                <a:solidFill>
                  <a:schemeClr val="tx1"/>
                </a:solidFill>
                <a:effectLst/>
                <a:latin typeface="Bahnschrift SemiBold SemiConden" panose="020B0502040204020203" pitchFamily="34" charset="0"/>
              </a:rPr>
              <a:t/>
            </a:r>
            <a:br>
              <a:rPr lang="it-IT" dirty="0">
                <a:solidFill>
                  <a:schemeClr val="tx1"/>
                </a:solidFill>
                <a:effectLst/>
                <a:latin typeface="Bahnschrift SemiBold SemiConden" panose="020B0502040204020203" pitchFamily="34" charset="0"/>
              </a:rPr>
            </a:br>
            <a:r>
              <a:rPr lang="it-IT" dirty="0">
                <a:solidFill>
                  <a:schemeClr val="tx1"/>
                </a:solidFill>
                <a:effectLst/>
                <a:latin typeface="Bahnschrift SemiBold SemiConden" panose="020B0502040204020203" pitchFamily="34" charset="0"/>
              </a:rPr>
              <a:t>(Criteri e requisiti per l’individuazione dei soggetti)</a:t>
            </a:r>
            <a:br>
              <a:rPr lang="it-IT" dirty="0">
                <a:solidFill>
                  <a:schemeClr val="tx1"/>
                </a:solidFill>
                <a:effectLst/>
                <a:latin typeface="Bahnschrift SemiBold SemiConden" panose="020B0502040204020203" pitchFamily="34" charset="0"/>
              </a:rPr>
            </a:br>
            <a:r>
              <a:rPr lang="it-IT" dirty="0" smtClean="0">
                <a:solidFill>
                  <a:schemeClr val="tx1"/>
                </a:solidFill>
                <a:effectLst/>
                <a:latin typeface="Bahnschrift SemiBold SemiConden" panose="020B0502040204020203" pitchFamily="34" charset="0"/>
              </a:rPr>
              <a:t>3</a:t>
            </a:r>
            <a:r>
              <a:rPr lang="it-IT" dirty="0">
                <a:solidFill>
                  <a:schemeClr val="tx1"/>
                </a:solidFill>
                <a:effectLst/>
                <a:latin typeface="Bahnschrift SemiBold SemiConden" panose="020B0502040204020203" pitchFamily="34" charset="0"/>
              </a:rPr>
              <a:t>. Le </a:t>
            </a:r>
            <a:r>
              <a:rPr lang="it-IT" dirty="0">
                <a:solidFill>
                  <a:srgbClr val="C00000"/>
                </a:solidFill>
                <a:effectLst/>
                <a:latin typeface="Bahnschrift SemiBold SemiConden" panose="020B0502040204020203" pitchFamily="34" charset="0"/>
              </a:rPr>
              <a:t>Istituzioni scolastiche collaborano con gli Enti del Terzo settore </a:t>
            </a:r>
            <a:r>
              <a:rPr lang="it-IT" dirty="0">
                <a:solidFill>
                  <a:schemeClr val="tx1"/>
                </a:solidFill>
                <a:effectLst/>
                <a:latin typeface="Bahnschrift SemiBold SemiConden" panose="020B0502040204020203" pitchFamily="34" charset="0"/>
              </a:rPr>
              <a:t>nelle aree tematiche </a:t>
            </a:r>
            <a:r>
              <a:rPr lang="it-IT" dirty="0" smtClean="0">
                <a:solidFill>
                  <a:schemeClr val="tx1"/>
                </a:solidFill>
                <a:effectLst/>
                <a:latin typeface="Bahnschrift SemiBold SemiConden" panose="020B0502040204020203" pitchFamily="34" charset="0"/>
              </a:rPr>
              <a:t>indicate nell’articolo </a:t>
            </a:r>
            <a:r>
              <a:rPr lang="it-IT" dirty="0">
                <a:solidFill>
                  <a:schemeClr val="tx1"/>
                </a:solidFill>
                <a:effectLst/>
                <a:latin typeface="Bahnschrift SemiBold SemiConden" panose="020B0502040204020203" pitchFamily="34" charset="0"/>
              </a:rPr>
              <a:t>3 della Legge, nel rispetto di quanto previsto dall’articolo 55 del Codice del Terzo settore</a:t>
            </a:r>
            <a:r>
              <a:rPr lang="it-IT" dirty="0" smtClean="0">
                <a:solidFill>
                  <a:schemeClr val="tx1"/>
                </a:solidFill>
                <a:effectLst/>
                <a:latin typeface="Bahnschrift SemiBold SemiConden" panose="020B0502040204020203" pitchFamily="34" charset="0"/>
              </a:rPr>
              <a:t>, mediante </a:t>
            </a:r>
            <a:r>
              <a:rPr lang="it-IT" dirty="0">
                <a:solidFill>
                  <a:schemeClr val="tx1"/>
                </a:solidFill>
                <a:effectLst/>
                <a:latin typeface="Bahnschrift SemiBold SemiConden" panose="020B0502040204020203" pitchFamily="34" charset="0"/>
              </a:rPr>
              <a:t>forme di co-programmazione e co-progettazione .</a:t>
            </a:r>
            <a:br>
              <a:rPr lang="it-IT" dirty="0">
                <a:solidFill>
                  <a:schemeClr val="tx1"/>
                </a:solidFill>
                <a:effectLst/>
                <a:latin typeface="Bahnschrift SemiBold SemiConden" panose="020B0502040204020203" pitchFamily="34" charset="0"/>
              </a:rPr>
            </a:br>
            <a:endParaRPr lang="it-IT" dirty="0" smtClean="0">
              <a:solidFill>
                <a:schemeClr val="tx1"/>
              </a:solidFill>
              <a:effectLst/>
              <a:latin typeface="Bahnschrift SemiBold SemiConden" panose="020B0502040204020203" pitchFamily="34" charset="0"/>
            </a:endParaRPr>
          </a:p>
          <a:p>
            <a:r>
              <a:rPr lang="it-IT" dirty="0" smtClean="0">
                <a:solidFill>
                  <a:schemeClr val="tx1"/>
                </a:solidFill>
                <a:effectLst/>
                <a:latin typeface="Bahnschrift SemiBold SemiConden" panose="020B0502040204020203" pitchFamily="34" charset="0"/>
              </a:rPr>
              <a:t>5</a:t>
            </a:r>
            <a:r>
              <a:rPr lang="it-IT" dirty="0">
                <a:solidFill>
                  <a:schemeClr val="tx1"/>
                </a:solidFill>
                <a:effectLst/>
                <a:latin typeface="Bahnschrift SemiBold SemiConden" panose="020B0502040204020203" pitchFamily="34" charset="0"/>
              </a:rPr>
              <a:t>. Le Istituzioni scolastiche sottoscrivono con gli Enti del Terzo settore iscritti da almeno sei mesi </a:t>
            </a:r>
            <a:r>
              <a:rPr lang="it-IT" dirty="0" smtClean="0">
                <a:solidFill>
                  <a:schemeClr val="tx1"/>
                </a:solidFill>
                <a:effectLst/>
                <a:latin typeface="Bahnschrift SemiBold SemiConden" panose="020B0502040204020203" pitchFamily="34" charset="0"/>
              </a:rPr>
              <a:t>nel Registro </a:t>
            </a:r>
            <a:r>
              <a:rPr lang="it-IT" dirty="0">
                <a:solidFill>
                  <a:schemeClr val="tx1"/>
                </a:solidFill>
                <a:effectLst/>
                <a:latin typeface="Bahnschrift SemiBold SemiConden" panose="020B0502040204020203" pitchFamily="34" charset="0"/>
              </a:rPr>
              <a:t>Unico nazionale del Terzo settore </a:t>
            </a:r>
            <a:r>
              <a:rPr lang="it-IT" dirty="0">
                <a:solidFill>
                  <a:srgbClr val="C00000"/>
                </a:solidFill>
                <a:effectLst/>
                <a:latin typeface="Bahnschrift SemiBold SemiConden" panose="020B0502040204020203" pitchFamily="34" charset="0"/>
              </a:rPr>
              <a:t>accordi di collaborazione </a:t>
            </a:r>
            <a:r>
              <a:rPr lang="it-IT" dirty="0">
                <a:solidFill>
                  <a:schemeClr val="tx1"/>
                </a:solidFill>
                <a:effectLst/>
                <a:latin typeface="Bahnschrift SemiBold SemiConden" panose="020B0502040204020203" pitchFamily="34" charset="0"/>
              </a:rPr>
              <a:t>finalizzati allo svolgimento </a:t>
            </a:r>
            <a:r>
              <a:rPr lang="it-IT" dirty="0" smtClean="0">
                <a:solidFill>
                  <a:schemeClr val="tx1"/>
                </a:solidFill>
                <a:effectLst/>
                <a:latin typeface="Bahnschrift SemiBold SemiConden" panose="020B0502040204020203" pitchFamily="34" charset="0"/>
              </a:rPr>
              <a:t>di attività </a:t>
            </a:r>
            <a:r>
              <a:rPr lang="it-IT" dirty="0">
                <a:solidFill>
                  <a:schemeClr val="tx1"/>
                </a:solidFill>
                <a:effectLst/>
                <a:latin typeface="Bahnschrift SemiBold SemiConden" panose="020B0502040204020203" pitchFamily="34" charset="0"/>
              </a:rPr>
              <a:t>nelle tematiche indicate nell’articolo 3 della Legge</a:t>
            </a:r>
            <a:r>
              <a:rPr lang="it-IT" dirty="0" smtClean="0">
                <a:solidFill>
                  <a:schemeClr val="tx1"/>
                </a:solidFill>
                <a:effectLst/>
                <a:latin typeface="Bahnschrift SemiBold SemiConden" panose="020B0502040204020203" pitchFamily="34" charset="0"/>
              </a:rPr>
              <a:t>.</a:t>
            </a:r>
            <a:endParaRPr lang="it-IT" dirty="0">
              <a:solidFill>
                <a:schemeClr val="tx1"/>
              </a:solidFill>
              <a:latin typeface="Bahnschrift SemiBold SemiConden" panose="020B0502040204020203" pitchFamily="34" charset="0"/>
            </a:endParaRPr>
          </a:p>
        </p:txBody>
      </p:sp>
    </p:spTree>
    <p:extLst>
      <p:ext uri="{BB962C8B-B14F-4D97-AF65-F5344CB8AC3E}">
        <p14:creationId xmlns:p14="http://schemas.microsoft.com/office/powerpoint/2010/main" val="34441819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30926" y="284176"/>
            <a:ext cx="10656073" cy="926315"/>
          </a:xfrm>
        </p:spPr>
        <p:txBody>
          <a:bodyPr>
            <a:normAutofit/>
          </a:bodyPr>
          <a:lstStyle/>
          <a:p>
            <a:r>
              <a:rPr lang="it-IT" sz="3200" b="1" dirty="0">
                <a:latin typeface="Bahnschrift SemiBold SemiConden" panose="020B0502040204020203" pitchFamily="34" charset="0"/>
              </a:rPr>
              <a:t>L’OFFERTA DEL </a:t>
            </a:r>
            <a:r>
              <a:rPr lang="it-IT" sz="3200" b="1" dirty="0" smtClean="0">
                <a:latin typeface="Bahnschrift SemiBold SemiConden" panose="020B0502040204020203" pitchFamily="34" charset="0"/>
              </a:rPr>
              <a:t>CAI PER LE SCUOLE: PROGETTI NAZIONALI</a:t>
            </a:r>
            <a:endParaRPr lang="it-IT" sz="3200" b="1" dirty="0">
              <a:latin typeface="Bahnschrift SemiBold SemiConden" panose="020B0502040204020203" pitchFamily="34" charset="0"/>
            </a:endParaRPr>
          </a:p>
        </p:txBody>
      </p:sp>
      <p:sp>
        <p:nvSpPr>
          <p:cNvPr id="3" name="Segnaposto contenuto 2"/>
          <p:cNvSpPr>
            <a:spLocks noGrp="1"/>
          </p:cNvSpPr>
          <p:nvPr>
            <p:ph idx="1"/>
          </p:nvPr>
        </p:nvSpPr>
        <p:spPr>
          <a:xfrm>
            <a:off x="330926" y="1881051"/>
            <a:ext cx="11251474" cy="4641669"/>
          </a:xfrm>
        </p:spPr>
        <p:txBody>
          <a:bodyPr>
            <a:normAutofit fontScale="92500" lnSpcReduction="20000"/>
          </a:bodyPr>
          <a:lstStyle/>
          <a:p>
            <a:pPr marL="0" indent="0">
              <a:buNone/>
            </a:pPr>
            <a:r>
              <a:rPr lang="it-IT" sz="2400" i="1" dirty="0">
                <a:solidFill>
                  <a:schemeClr val="tx1"/>
                </a:solidFill>
                <a:latin typeface="Bahnschrift SemiBold SemiConden" panose="020B0502040204020203" pitchFamily="34" charset="0"/>
              </a:rPr>
              <a:t>b) promuove la </a:t>
            </a:r>
            <a:r>
              <a:rPr lang="it-IT" sz="2400" b="1" i="1" dirty="0">
                <a:solidFill>
                  <a:schemeClr val="tx1"/>
                </a:solidFill>
                <a:latin typeface="Bahnschrift SemiBold SemiConden" panose="020B0502040204020203" pitchFamily="34" charset="0"/>
              </a:rPr>
              <a:t>formazione</a:t>
            </a:r>
            <a:r>
              <a:rPr lang="it-IT" sz="2400" i="1" dirty="0">
                <a:solidFill>
                  <a:schemeClr val="tx1"/>
                </a:solidFill>
                <a:latin typeface="Bahnschrift SemiBold SemiConden" panose="020B0502040204020203" pitchFamily="34" charset="0"/>
              </a:rPr>
              <a:t> etico-culturale e l'educazione alla solidarietà, alla sicurezza, alla conoscenza e al rispetto dell'ambiente, specialmente dei </a:t>
            </a:r>
            <a:r>
              <a:rPr lang="it-IT" sz="2400" b="1" i="1" dirty="0" smtClean="0">
                <a:solidFill>
                  <a:schemeClr val="tx1"/>
                </a:solidFill>
                <a:latin typeface="Bahnschrift SemiBold SemiConden" panose="020B0502040204020203" pitchFamily="34" charset="0"/>
              </a:rPr>
              <a:t>giovani….</a:t>
            </a:r>
            <a:r>
              <a:rPr lang="it-IT" sz="2400" i="1" dirty="0" smtClean="0">
                <a:solidFill>
                  <a:schemeClr val="tx1"/>
                </a:solidFill>
                <a:latin typeface="Bahnschrift SemiBold SemiConden" panose="020B0502040204020203" pitchFamily="34" charset="0"/>
              </a:rPr>
              <a:t> </a:t>
            </a:r>
          </a:p>
          <a:p>
            <a:pPr marL="0" indent="0">
              <a:buNone/>
            </a:pPr>
            <a:endParaRPr lang="it-IT" sz="2400" i="1" dirty="0" smtClean="0">
              <a:solidFill>
                <a:schemeClr val="tx1"/>
              </a:solidFill>
              <a:latin typeface="Bahnschrift SemiBold SemiConden" panose="020B0502040204020203" pitchFamily="34" charset="0"/>
            </a:endParaRPr>
          </a:p>
          <a:p>
            <a:pPr marL="0" indent="0">
              <a:buNone/>
            </a:pPr>
            <a:r>
              <a:rPr lang="it-IT" sz="2400" b="1" u="sng" dirty="0" smtClean="0">
                <a:solidFill>
                  <a:srgbClr val="C00000"/>
                </a:solidFill>
                <a:latin typeface="Bahnschrift SemiBold SemiConden" panose="020B0502040204020203" pitchFamily="34" charset="0"/>
              </a:rPr>
              <a:t>progetti nazionali:</a:t>
            </a:r>
          </a:p>
          <a:p>
            <a:pPr marL="457200" indent="-457200">
              <a:buFont typeface="+mj-lt"/>
              <a:buAutoNum type="arabicPeriod"/>
            </a:pPr>
            <a:r>
              <a:rPr lang="it-IT" sz="2400" b="1" dirty="0" smtClean="0">
                <a:solidFill>
                  <a:schemeClr val="tx1"/>
                </a:solidFill>
                <a:latin typeface="Bahnschrift SemiBold SemiConden" panose="020B0502040204020203" pitchFamily="34" charset="0"/>
              </a:rPr>
              <a:t>Dal monte ai monti, itinerario di conoscenza ed esperienza</a:t>
            </a:r>
          </a:p>
          <a:p>
            <a:pPr marL="457200" indent="-457200">
              <a:buFont typeface="+mj-lt"/>
              <a:buAutoNum type="arabicPeriod"/>
            </a:pPr>
            <a:r>
              <a:rPr lang="it-IT" sz="2400" b="1" dirty="0" smtClean="0">
                <a:solidFill>
                  <a:schemeClr val="tx1"/>
                </a:solidFill>
                <a:latin typeface="Bahnschrift SemiBold SemiConden" panose="020B0502040204020203" pitchFamily="34" charset="0"/>
              </a:rPr>
              <a:t>Giornata della sostenibilità</a:t>
            </a:r>
          </a:p>
          <a:p>
            <a:pPr marL="457200" indent="-457200">
              <a:buFont typeface="+mj-lt"/>
              <a:buAutoNum type="arabicPeriod"/>
            </a:pPr>
            <a:r>
              <a:rPr lang="it-IT" sz="2400" b="1" dirty="0" smtClean="0">
                <a:solidFill>
                  <a:schemeClr val="tx1"/>
                </a:solidFill>
                <a:latin typeface="Bahnschrift SemiBold SemiConden" panose="020B0502040204020203" pitchFamily="34" charset="0"/>
              </a:rPr>
              <a:t>Turismo scolastico sostenibile</a:t>
            </a:r>
          </a:p>
          <a:p>
            <a:pPr marL="457200" indent="-457200">
              <a:buFont typeface="+mj-lt"/>
              <a:buAutoNum type="arabicPeriod"/>
            </a:pPr>
            <a:r>
              <a:rPr lang="it-IT" sz="2400" b="1" dirty="0">
                <a:solidFill>
                  <a:schemeClr val="tx1"/>
                </a:solidFill>
                <a:latin typeface="Bahnschrift SemiBold SemiConden" panose="020B0502040204020203" pitchFamily="34" charset="0"/>
              </a:rPr>
              <a:t>Sentiero Italia CAI, itinerario di </a:t>
            </a:r>
            <a:r>
              <a:rPr lang="it-IT" sz="2400" b="1" dirty="0" smtClean="0">
                <a:solidFill>
                  <a:schemeClr val="tx1"/>
                </a:solidFill>
                <a:latin typeface="Bahnschrift SemiBold SemiConden" panose="020B0502040204020203" pitchFamily="34" charset="0"/>
              </a:rPr>
              <a:t>conoscenza</a:t>
            </a:r>
          </a:p>
          <a:p>
            <a:pPr marL="457200" indent="-457200">
              <a:buFont typeface="+mj-lt"/>
              <a:buAutoNum type="arabicPeriod"/>
            </a:pPr>
            <a:r>
              <a:rPr lang="it-IT" sz="2400" b="1" dirty="0" smtClean="0">
                <a:solidFill>
                  <a:schemeClr val="tx1"/>
                </a:solidFill>
                <a:latin typeface="Bahnschrift SemiBold SemiConden" panose="020B0502040204020203" pitchFamily="34" charset="0"/>
              </a:rPr>
              <a:t>Progetto Energy</a:t>
            </a:r>
            <a:endParaRPr lang="it-IT" sz="2400" b="1" dirty="0">
              <a:solidFill>
                <a:schemeClr val="tx1"/>
              </a:solidFill>
              <a:latin typeface="Bahnschrift SemiBold SemiConden" panose="020B0502040204020203" pitchFamily="34" charset="0"/>
            </a:endParaRPr>
          </a:p>
          <a:p>
            <a:pPr marL="457200" indent="-457200">
              <a:buFont typeface="+mj-lt"/>
              <a:buAutoNum type="arabicPeriod"/>
            </a:pPr>
            <a:r>
              <a:rPr lang="it-IT" sz="2400" b="1" dirty="0" smtClean="0">
                <a:solidFill>
                  <a:schemeClr val="tx1"/>
                </a:solidFill>
                <a:latin typeface="Bahnschrift SemiBold SemiConden" panose="020B0502040204020203" pitchFamily="34" charset="0"/>
              </a:rPr>
              <a:t>Sbulliamoci, concorso nazionale</a:t>
            </a:r>
          </a:p>
          <a:p>
            <a:pPr marL="457200" indent="-457200">
              <a:buFont typeface="+mj-lt"/>
              <a:buAutoNum type="arabicPeriod"/>
            </a:pPr>
            <a:r>
              <a:rPr lang="it-IT" sz="2400" b="1" dirty="0" smtClean="0">
                <a:solidFill>
                  <a:schemeClr val="tx1"/>
                </a:solidFill>
                <a:latin typeface="Bahnschrift SemiBold SemiConden" panose="020B0502040204020203" pitchFamily="34" charset="0"/>
              </a:rPr>
              <a:t>Premio nazionale </a:t>
            </a:r>
            <a:r>
              <a:rPr lang="it-IT" sz="2400" b="1" dirty="0">
                <a:solidFill>
                  <a:schemeClr val="tx1"/>
                </a:solidFill>
                <a:latin typeface="Bahnschrift SemiBold SemiConden" panose="020B0502040204020203" pitchFamily="34" charset="0"/>
              </a:rPr>
              <a:t>M</a:t>
            </a:r>
            <a:r>
              <a:rPr lang="it-IT" sz="2400" b="1" dirty="0" smtClean="0">
                <a:solidFill>
                  <a:schemeClr val="tx1"/>
                </a:solidFill>
                <a:latin typeface="Bahnschrift SemiBold SemiConden" panose="020B0502040204020203" pitchFamily="34" charset="0"/>
              </a:rPr>
              <a:t>azzotti Giovani</a:t>
            </a:r>
          </a:p>
        </p:txBody>
      </p:sp>
      <p:pic>
        <p:nvPicPr>
          <p:cNvPr id="4"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00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up)">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up)">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up)">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up)">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up)">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6160" y="231410"/>
            <a:ext cx="9784080" cy="1209228"/>
          </a:xfrm>
        </p:spPr>
        <p:txBody>
          <a:bodyPr>
            <a:normAutofit/>
          </a:bodyPr>
          <a:lstStyle/>
          <a:p>
            <a:r>
              <a:rPr lang="it-IT" sz="3600" b="1" dirty="0" smtClean="0">
                <a:latin typeface="Bahnschrift SemiBold SemiConden" panose="020B0502040204020203" pitchFamily="34" charset="0"/>
              </a:rPr>
              <a:t>1 – DAL MONTE AI MONTI</a:t>
            </a:r>
            <a:endParaRPr lang="it-IT" sz="3600" b="1" dirty="0">
              <a:latin typeface="Bahnschrift SemiBold SemiConden" panose="020B0502040204020203" pitchFamily="34" charset="0"/>
            </a:endParaRPr>
          </a:p>
        </p:txBody>
      </p:sp>
      <p:pic>
        <p:nvPicPr>
          <p:cNvPr id="4"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0462" y="387301"/>
            <a:ext cx="1300163" cy="1196975"/>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pic>
      <p:pic>
        <p:nvPicPr>
          <p:cNvPr id="8" name="Immagine 7"/>
          <p:cNvPicPr>
            <a:picLocks noChangeAspect="1"/>
          </p:cNvPicPr>
          <p:nvPr/>
        </p:nvPicPr>
        <p:blipFill>
          <a:blip r:embed="rId3"/>
          <a:stretch>
            <a:fillRect/>
          </a:stretch>
        </p:blipFill>
        <p:spPr>
          <a:xfrm>
            <a:off x="10739303" y="387301"/>
            <a:ext cx="1300163" cy="1196975"/>
          </a:xfrm>
          <a:prstGeom prst="rect">
            <a:avLst/>
          </a:prstGeom>
          <a:ln>
            <a:solidFill>
              <a:srgbClr val="0000CC"/>
            </a:solidFill>
          </a:ln>
        </p:spPr>
      </p:pic>
      <p:pic>
        <p:nvPicPr>
          <p:cNvPr id="9" name="Immagin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6128" y="530941"/>
            <a:ext cx="3415656" cy="909697"/>
          </a:xfrm>
          <a:prstGeom prst="rect">
            <a:avLst/>
          </a:prstGeom>
          <a:ln>
            <a:solidFill>
              <a:srgbClr val="0000CC"/>
            </a:solidFill>
          </a:ln>
        </p:spPr>
      </p:pic>
      <p:graphicFrame>
        <p:nvGraphicFramePr>
          <p:cNvPr id="5" name="Segnaposto contenuto 4"/>
          <p:cNvGraphicFramePr>
            <a:graphicFrameLocks noGrp="1"/>
          </p:cNvGraphicFramePr>
          <p:nvPr>
            <p:ph idx="1"/>
            <p:extLst>
              <p:ext uri="{D42A27DB-BD31-4B8C-83A1-F6EECF244321}">
                <p14:modId xmlns:p14="http://schemas.microsoft.com/office/powerpoint/2010/main" val="3942884406"/>
              </p:ext>
            </p:extLst>
          </p:nvPr>
        </p:nvGraphicFramePr>
        <p:xfrm>
          <a:off x="306160" y="1883807"/>
          <a:ext cx="11323298" cy="4521831"/>
        </p:xfrm>
        <a:graphic>
          <a:graphicData uri="http://schemas.openxmlformats.org/drawingml/2006/table">
            <a:tbl>
              <a:tblPr firstRow="1" bandRow="1">
                <a:tableStyleId>{5C22544A-7EE6-4342-B048-85BDC9FD1C3A}</a:tableStyleId>
              </a:tblPr>
              <a:tblGrid>
                <a:gridCol w="2524126"/>
                <a:gridCol w="8799172"/>
              </a:tblGrid>
              <a:tr h="553236">
                <a:tc>
                  <a:txBody>
                    <a:bodyPr/>
                    <a:lstStyle/>
                    <a:p>
                      <a:r>
                        <a:rPr lang="it-IT" sz="1800" b="1" dirty="0" smtClean="0">
                          <a:latin typeface="Bahnschrift SemiBold SemiConden" panose="020B0502040204020203" pitchFamily="34" charset="0"/>
                        </a:rPr>
                        <a:t>Anno scolastico</a:t>
                      </a:r>
                      <a:endParaRPr lang="it-IT" sz="1800" b="1" dirty="0">
                        <a:latin typeface="Bahnschrift SemiBold SemiConden" panose="020B0502040204020203" pitchFamily="34" charset="0"/>
                      </a:endParaRPr>
                    </a:p>
                  </a:txBody>
                  <a:tcPr/>
                </a:tc>
                <a:tc>
                  <a:txBody>
                    <a:bodyPr/>
                    <a:lstStyle/>
                    <a:p>
                      <a:r>
                        <a:rPr lang="it-IT" sz="1800" dirty="0" smtClean="0">
                          <a:latin typeface="Bahnschrift SemiBold SemiConden" panose="020B0502040204020203" pitchFamily="34" charset="0"/>
                        </a:rPr>
                        <a:t>2019/2020 e successivi</a:t>
                      </a:r>
                      <a:endParaRPr lang="it-IT" sz="1800" dirty="0">
                        <a:latin typeface="Bahnschrift SemiBold SemiConden" panose="020B0502040204020203" pitchFamily="34" charset="0"/>
                      </a:endParaRPr>
                    </a:p>
                  </a:txBody>
                  <a:tcPr/>
                </a:tc>
              </a:tr>
              <a:tr h="553236">
                <a:tc>
                  <a:txBody>
                    <a:bodyPr/>
                    <a:lstStyle/>
                    <a:p>
                      <a:r>
                        <a:rPr lang="it-IT" sz="1800" b="1" dirty="0" smtClean="0">
                          <a:latin typeface="Bahnschrift SemiBold SemiConden" panose="020B0502040204020203" pitchFamily="34" charset="0"/>
                        </a:rPr>
                        <a:t>Avvio</a:t>
                      </a:r>
                      <a:endParaRPr lang="it-IT" sz="1800" b="1" dirty="0">
                        <a:latin typeface="Bahnschrift SemiBold SemiConden" panose="020B0502040204020203" pitchFamily="34" charset="0"/>
                      </a:endParaRPr>
                    </a:p>
                  </a:txBody>
                  <a:tcPr/>
                </a:tc>
                <a:tc>
                  <a:txBody>
                    <a:bodyPr/>
                    <a:lstStyle/>
                    <a:p>
                      <a:r>
                        <a:rPr lang="it-IT" sz="1800" dirty="0" smtClean="0">
                          <a:latin typeface="Bahnschrift SemiBold SemiConden" panose="020B0502040204020203" pitchFamily="34" charset="0"/>
                        </a:rPr>
                        <a:t>Settembre 2019: divulgazione e prenotazioni</a:t>
                      </a:r>
                      <a:endParaRPr lang="it-IT" sz="1800" dirty="0">
                        <a:latin typeface="Bahnschrift SemiBold SemiConden" panose="020B0502040204020203" pitchFamily="34" charset="0"/>
                      </a:endParaRPr>
                    </a:p>
                  </a:txBody>
                  <a:tcPr/>
                </a:tc>
              </a:tr>
              <a:tr h="1668807">
                <a:tc>
                  <a:txBody>
                    <a:bodyPr/>
                    <a:lstStyle/>
                    <a:p>
                      <a:r>
                        <a:rPr lang="it-IT" sz="1800" b="1" dirty="0" smtClean="0">
                          <a:latin typeface="Bahnschrift SemiBold SemiConden" panose="020B0502040204020203" pitchFamily="34" charset="0"/>
                        </a:rPr>
                        <a:t>Obiettivi</a:t>
                      </a:r>
                      <a:endParaRPr lang="it-IT" sz="1800" b="1" dirty="0">
                        <a:latin typeface="Bahnschrift SemiBold SemiConden" panose="020B0502040204020203" pitchFamily="34" charset="0"/>
                      </a:endParaRPr>
                    </a:p>
                  </a:txBody>
                  <a:tcPr/>
                </a:tc>
                <a:tc>
                  <a:txBody>
                    <a:bodyPr/>
                    <a:lstStyle/>
                    <a:p>
                      <a:pPr marL="285750" indent="-285750">
                        <a:buFont typeface="Arial" panose="020B0604020202020204" pitchFamily="34" charset="0"/>
                        <a:buChar char="•"/>
                      </a:pPr>
                      <a:r>
                        <a:rPr lang="it-IT" sz="1800" dirty="0" smtClean="0">
                          <a:latin typeface="Bahnschrift SemiBold SemiConden" panose="020B0502040204020203" pitchFamily="34" charset="0"/>
                        </a:rPr>
                        <a:t>Valorizzare il patrimonio storico-culturale del CAI</a:t>
                      </a:r>
                    </a:p>
                    <a:p>
                      <a:pPr marL="285750" indent="-285750">
                        <a:buFont typeface="Arial" panose="020B0604020202020204" pitchFamily="34" charset="0"/>
                        <a:buChar char="•"/>
                      </a:pPr>
                      <a:r>
                        <a:rPr lang="it-IT" sz="1800" dirty="0" smtClean="0">
                          <a:latin typeface="Bahnschrift SemiBold SemiConden" panose="020B0502040204020203" pitchFamily="34" charset="0"/>
                        </a:rPr>
                        <a:t>Promuovere la conoscenza del CAI nel mondo della Scuola</a:t>
                      </a:r>
                    </a:p>
                    <a:p>
                      <a:pPr marL="285750" indent="-285750">
                        <a:buFont typeface="Arial" panose="020B0604020202020204" pitchFamily="34" charset="0"/>
                        <a:buChar char="•"/>
                      </a:pPr>
                      <a:r>
                        <a:rPr lang="it-IT" sz="1800" kern="1200" dirty="0" smtClean="0">
                          <a:solidFill>
                            <a:schemeClr val="dk1"/>
                          </a:solidFill>
                          <a:effectLst/>
                          <a:latin typeface="Bahnschrift SemiBold SemiConden" panose="020B0502040204020203" pitchFamily="34" charset="0"/>
                          <a:ea typeface="+mn-ea"/>
                          <a:cs typeface="+mn-cs"/>
                        </a:rPr>
                        <a:t>Avvicinare i ragazzi alla montagna e quindi alla bellezza della natura</a:t>
                      </a:r>
                    </a:p>
                    <a:p>
                      <a:pPr marL="285750" indent="-285750">
                        <a:buFont typeface="Arial" panose="020B0604020202020204" pitchFamily="34" charset="0"/>
                        <a:buChar char="•"/>
                      </a:pPr>
                      <a:r>
                        <a:rPr lang="it-IT" sz="1800" kern="1200" dirty="0" smtClean="0">
                          <a:solidFill>
                            <a:schemeClr val="dk1"/>
                          </a:solidFill>
                          <a:effectLst/>
                          <a:latin typeface="Bahnschrift SemiBold SemiConden" panose="020B0502040204020203" pitchFamily="34" charset="0"/>
                          <a:ea typeface="+mn-ea"/>
                          <a:cs typeface="+mn-cs"/>
                        </a:rPr>
                        <a:t>Innescare una ricaduta di cittadinanza attiva e responsabile nella tutela dell’ambiente</a:t>
                      </a:r>
                    </a:p>
                    <a:p>
                      <a:pPr marL="285750" indent="-285750">
                        <a:buFont typeface="Arial" panose="020B0604020202020204" pitchFamily="34" charset="0"/>
                        <a:buChar char="•"/>
                      </a:pPr>
                      <a:r>
                        <a:rPr lang="it-IT" sz="1800" kern="1200" dirty="0" smtClean="0">
                          <a:solidFill>
                            <a:schemeClr val="dk1"/>
                          </a:solidFill>
                          <a:effectLst/>
                          <a:latin typeface="Bahnschrift SemiBold SemiConden" panose="020B0502040204020203" pitchFamily="34" charset="0"/>
                          <a:ea typeface="+mn-ea"/>
                          <a:cs typeface="+mn-cs"/>
                        </a:rPr>
                        <a:t>Attivare un progetto di collaborazione con l’Ente Parco Nazionale Gran Paradiso</a:t>
                      </a:r>
                      <a:endParaRPr lang="it-IT" sz="1800" dirty="0">
                        <a:latin typeface="Bahnschrift SemiBold SemiConden" panose="020B0502040204020203" pitchFamily="34" charset="0"/>
                      </a:endParaRPr>
                    </a:p>
                  </a:txBody>
                  <a:tcPr/>
                </a:tc>
              </a:tr>
              <a:tr h="553236">
                <a:tc>
                  <a:txBody>
                    <a:bodyPr/>
                    <a:lstStyle/>
                    <a:p>
                      <a:r>
                        <a:rPr lang="it-IT" sz="1800" b="1" dirty="0" smtClean="0">
                          <a:latin typeface="Bahnschrift SemiBold SemiConden" panose="020B0502040204020203" pitchFamily="34" charset="0"/>
                        </a:rPr>
                        <a:t>Gestione</a:t>
                      </a:r>
                      <a:endParaRPr lang="it-IT" sz="1800" b="1" dirty="0">
                        <a:latin typeface="Bahnschrift SemiBold SemiConden" panose="020B0502040204020203" pitchFamily="34" charset="0"/>
                      </a:endParaRPr>
                    </a:p>
                  </a:txBody>
                  <a:tcPr/>
                </a:tc>
                <a:tc>
                  <a:txBody>
                    <a:bodyPr/>
                    <a:lstStyle/>
                    <a:p>
                      <a:r>
                        <a:rPr lang="it-IT" sz="1800" dirty="0" smtClean="0">
                          <a:latin typeface="Bahnschrift SemiBold SemiConden" panose="020B0502040204020203" pitchFamily="34" charset="0"/>
                        </a:rPr>
                        <a:t>Sezione CAI di Torino, GR Piemonte e Sede Centrale</a:t>
                      </a:r>
                      <a:endParaRPr lang="it-IT" sz="1800" dirty="0">
                        <a:latin typeface="Bahnschrift SemiBold SemiConden" panose="020B0502040204020203" pitchFamily="34" charset="0"/>
                      </a:endParaRPr>
                    </a:p>
                  </a:txBody>
                  <a:tcPr/>
                </a:tc>
              </a:tr>
              <a:tr h="5532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1" dirty="0" smtClean="0">
                          <a:latin typeface="Bahnschrift SemiBold SemiConden" panose="020B0502040204020203" pitchFamily="34" charset="0"/>
                        </a:rPr>
                        <a:t>Impegno economico</a:t>
                      </a:r>
                    </a:p>
                    <a:p>
                      <a:endParaRPr lang="it-IT" sz="1800" b="1" dirty="0">
                        <a:latin typeface="Bahnschrift SemiBold SemiConden" panose="020B0502040204020203" pitchFamily="34" charset="0"/>
                      </a:endParaRPr>
                    </a:p>
                  </a:txBody>
                  <a:tcPr/>
                </a:tc>
                <a:tc>
                  <a:txBody>
                    <a:bodyPr/>
                    <a:lstStyle/>
                    <a:p>
                      <a:r>
                        <a:rPr lang="it-IT" sz="1800" dirty="0" smtClean="0">
                          <a:latin typeface="Bahnschrift SemiBold SemiConden" panose="020B0502040204020203" pitchFamily="34" charset="0"/>
                        </a:rPr>
                        <a:t>Rimborsi ai volontari</a:t>
                      </a:r>
                      <a:endParaRPr lang="it-IT" sz="1800" dirty="0">
                        <a:latin typeface="Bahnschrift SemiBold SemiConden" panose="020B0502040204020203" pitchFamily="34" charset="0"/>
                      </a:endParaRPr>
                    </a:p>
                  </a:txBody>
                  <a:tcPr/>
                </a:tc>
              </a:tr>
              <a:tr h="553236">
                <a:tc>
                  <a:txBody>
                    <a:bodyPr/>
                    <a:lstStyle/>
                    <a:p>
                      <a:r>
                        <a:rPr lang="it-IT" sz="1800" b="1" dirty="0" smtClean="0">
                          <a:latin typeface="Bahnschrift SemiBold SemiConden" panose="020B0502040204020203" pitchFamily="34" charset="0"/>
                        </a:rPr>
                        <a:t>Capienza</a:t>
                      </a:r>
                      <a:endParaRPr lang="it-IT" sz="1800" b="1" dirty="0">
                        <a:latin typeface="Bahnschrift SemiBold SemiConden" panose="020B0502040204020203" pitchFamily="34" charset="0"/>
                      </a:endParaRPr>
                    </a:p>
                  </a:txBody>
                  <a:tcPr/>
                </a:tc>
                <a:tc>
                  <a:txBody>
                    <a:bodyPr/>
                    <a:lstStyle/>
                    <a:p>
                      <a:r>
                        <a:rPr lang="it-IT" sz="1800" dirty="0" err="1" smtClean="0">
                          <a:latin typeface="Bahnschrift SemiBold SemiConden" panose="020B0502040204020203" pitchFamily="34" charset="0"/>
                        </a:rPr>
                        <a:t>Max</a:t>
                      </a:r>
                      <a:r>
                        <a:rPr lang="it-IT" sz="1800" dirty="0" smtClean="0">
                          <a:latin typeface="Bahnschrift SemiBold SemiConden" panose="020B0502040204020203" pitchFamily="34" charset="0"/>
                        </a:rPr>
                        <a:t> 2 classi/settimana x 6/8 settimane</a:t>
                      </a:r>
                      <a:endParaRPr lang="it-IT" sz="1800" dirty="0">
                        <a:latin typeface="Bahnschrift SemiBold SemiConden" panose="020B0502040204020203" pitchFamily="34" charset="0"/>
                      </a:endParaRPr>
                    </a:p>
                  </a:txBody>
                  <a:tcPr/>
                </a:tc>
              </a:tr>
            </a:tbl>
          </a:graphicData>
        </a:graphic>
      </p:graphicFrame>
    </p:spTree>
    <p:extLst>
      <p:ext uri="{BB962C8B-B14F-4D97-AF65-F5344CB8AC3E}">
        <p14:creationId xmlns:p14="http://schemas.microsoft.com/office/powerpoint/2010/main" val="214476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6783976" y="704615"/>
            <a:ext cx="4432663" cy="793260"/>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it-IT" sz="4000" b="1" dirty="0" smtClean="0">
                <a:solidFill>
                  <a:srgbClr val="0070C0"/>
                </a:solidFill>
                <a:latin typeface="Bahnschrift SemiBold SemiConden" panose="020B0502040204020203" pitchFamily="34" charset="0"/>
              </a:rPr>
              <a:t>PROGETTI NAZIONALI</a:t>
            </a:r>
            <a:endParaRPr lang="it-IT" sz="4000" b="1" dirty="0">
              <a:solidFill>
                <a:srgbClr val="0070C0"/>
              </a:solidFill>
              <a:latin typeface="Bahnschrift SemiBold SemiConden" panose="020B0502040204020203" pitchFamily="34" charset="0"/>
            </a:endParaRPr>
          </a:p>
        </p:txBody>
      </p:sp>
      <p:sp>
        <p:nvSpPr>
          <p:cNvPr id="6" name="Segnaposto contenuto 2"/>
          <p:cNvSpPr txBox="1">
            <a:spLocks/>
          </p:cNvSpPr>
          <p:nvPr/>
        </p:nvSpPr>
        <p:spPr>
          <a:xfrm>
            <a:off x="6844936" y="2542904"/>
            <a:ext cx="4737463" cy="3466010"/>
          </a:xfrm>
          <a:prstGeom prst="rect">
            <a:avLst/>
          </a:prstGeom>
          <a:solidFill>
            <a:schemeClr val="accent1">
              <a:lumMod val="20000"/>
              <a:lumOff val="80000"/>
            </a:schemeClr>
          </a:solidFill>
        </p:spPr>
        <p:txBody>
          <a:bodyPr>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r>
              <a:rPr lang="it-IT" sz="3500" b="1" dirty="0" smtClean="0">
                <a:solidFill>
                  <a:srgbClr val="0070C0"/>
                </a:solidFill>
                <a:latin typeface="Bahnschrift SemiBold SemiConden" panose="020B0502040204020203" pitchFamily="34" charset="0"/>
              </a:rPr>
              <a:t>«Dal Monte ai monti»</a:t>
            </a:r>
          </a:p>
          <a:p>
            <a:pPr algn="ctr"/>
            <a:endParaRPr lang="it-IT" sz="3500" b="1" dirty="0" smtClean="0">
              <a:solidFill>
                <a:srgbClr val="0070C0"/>
              </a:solidFill>
              <a:latin typeface="Bahnschrift SemiBold SemiConden" panose="020B0502040204020203" pitchFamily="34" charset="0"/>
            </a:endParaRPr>
          </a:p>
          <a:p>
            <a:pPr algn="ctr"/>
            <a:endParaRPr lang="it-IT" sz="2800" b="1" dirty="0" smtClean="0">
              <a:latin typeface="Bahnschrift SemiBold SemiConden" panose="020B0502040204020203" pitchFamily="34" charset="0"/>
            </a:endParaRPr>
          </a:p>
          <a:p>
            <a:pPr algn="ctr"/>
            <a:r>
              <a:rPr lang="it-IT" sz="2800" b="1" dirty="0" smtClean="0">
                <a:latin typeface="Bahnschrift SemiBold SemiConden" panose="020B0502040204020203" pitchFamily="34" charset="0"/>
              </a:rPr>
              <a:t>Museo nazionale della Montagna </a:t>
            </a:r>
          </a:p>
          <a:p>
            <a:pPr algn="ctr"/>
            <a:r>
              <a:rPr lang="it-IT" sz="2800" b="1" dirty="0" smtClean="0">
                <a:latin typeface="Bahnschrift SemiBold SemiConden" panose="020B0502040204020203" pitchFamily="34" charset="0"/>
              </a:rPr>
              <a:t>«Duca d’Abruzzi»</a:t>
            </a:r>
          </a:p>
          <a:p>
            <a:pPr algn="ctr"/>
            <a:r>
              <a:rPr lang="it-IT" sz="2800" b="1" dirty="0" smtClean="0">
                <a:latin typeface="Bahnschrift SemiBold SemiConden" panose="020B0502040204020203" pitchFamily="34" charset="0"/>
              </a:rPr>
              <a:t>+</a:t>
            </a:r>
          </a:p>
          <a:p>
            <a:pPr algn="ctr"/>
            <a:r>
              <a:rPr lang="it-IT" sz="2800" b="1" dirty="0" smtClean="0">
                <a:latin typeface="Bahnschrift SemiBold SemiConden" panose="020B0502040204020203" pitchFamily="34" charset="0"/>
              </a:rPr>
              <a:t>Parco nazionale del Gran Paradiso</a:t>
            </a:r>
            <a:endParaRPr lang="it-IT" sz="2800" b="1" dirty="0">
              <a:latin typeface="Bahnschrift SemiBold SemiConden" panose="020B0502040204020203" pitchFamily="34" charset="0"/>
            </a:endParaRPr>
          </a:p>
        </p:txBody>
      </p:sp>
      <p:pic>
        <p:nvPicPr>
          <p:cNvPr id="8" name="Immagin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95" y="86602"/>
            <a:ext cx="6191794" cy="6191794"/>
          </a:xfrm>
          <a:prstGeom prst="rect">
            <a:avLst/>
          </a:prstGeom>
        </p:spPr>
      </p:pic>
    </p:spTree>
    <p:extLst>
      <p:ext uri="{BB962C8B-B14F-4D97-AF65-F5344CB8AC3E}">
        <p14:creationId xmlns:p14="http://schemas.microsoft.com/office/powerpoint/2010/main" val="29956360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230908" y="221094"/>
            <a:ext cx="11440161" cy="6435091"/>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3" name="Rettangolo 2"/>
          <p:cNvSpPr/>
          <p:nvPr/>
        </p:nvSpPr>
        <p:spPr>
          <a:xfrm>
            <a:off x="10030692" y="3020290"/>
            <a:ext cx="1902691" cy="1323439"/>
          </a:xfrm>
          <a:prstGeom prst="rect">
            <a:avLst/>
          </a:prstGeom>
          <a:solidFill>
            <a:schemeClr val="accent1">
              <a:lumMod val="20000"/>
              <a:lumOff val="80000"/>
            </a:schemeClr>
          </a:solidFill>
        </p:spPr>
        <p:txBody>
          <a:bodyPr wrap="square">
            <a:spAutoFit/>
          </a:bodyPr>
          <a:lstStyle/>
          <a:p>
            <a:pPr algn="r"/>
            <a:r>
              <a:rPr lang="it-IT" sz="3200" b="1" dirty="0" smtClean="0">
                <a:latin typeface="Bahnschrift SemiBold SemiConden" panose="020B0502040204020203" pitchFamily="34" charset="0"/>
              </a:rPr>
              <a:t>2-</a:t>
            </a:r>
            <a:r>
              <a:rPr lang="it-IT" sz="2400" dirty="0" smtClean="0">
                <a:latin typeface="Bahnschrift SemiBold SemiConden" panose="020B0502040204020203" pitchFamily="34" charset="0"/>
              </a:rPr>
              <a:t> </a:t>
            </a:r>
          </a:p>
          <a:p>
            <a:pPr algn="r"/>
            <a:r>
              <a:rPr lang="it-IT" sz="2400" dirty="0" smtClean="0">
                <a:latin typeface="Bahnschrift SemiBold SemiConden" panose="020B0502040204020203" pitchFamily="34" charset="0"/>
              </a:rPr>
              <a:t>Giornata della Sostenibilità</a:t>
            </a:r>
            <a:endParaRPr lang="it-IT" sz="2400" dirty="0">
              <a:latin typeface="Bahnschrift SemiBold SemiConden" panose="020B0502040204020203" pitchFamily="34" charset="0"/>
            </a:endParaRPr>
          </a:p>
        </p:txBody>
      </p:sp>
    </p:spTree>
    <p:extLst>
      <p:ext uri="{BB962C8B-B14F-4D97-AF65-F5344CB8AC3E}">
        <p14:creationId xmlns:p14="http://schemas.microsoft.com/office/powerpoint/2010/main" val="18254984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contenuto 6"/>
          <p:cNvSpPr>
            <a:spLocks noGrp="1"/>
          </p:cNvSpPr>
          <p:nvPr>
            <p:ph idx="4294967295"/>
          </p:nvPr>
        </p:nvSpPr>
        <p:spPr>
          <a:xfrm>
            <a:off x="646544" y="139700"/>
            <a:ext cx="11127943" cy="6792913"/>
          </a:xfrm>
          <a:ln>
            <a:solidFill>
              <a:schemeClr val="accent1"/>
            </a:solidFill>
          </a:ln>
        </p:spPr>
        <p:txBody>
          <a:bodyPr>
            <a:normAutofit/>
          </a:bodyPr>
          <a:lstStyle/>
          <a:p>
            <a:r>
              <a:rPr lang="it-IT" b="1" dirty="0">
                <a:solidFill>
                  <a:srgbClr val="C00000"/>
                </a:solidFill>
                <a:latin typeface="Bahnschrift SemiBold SemiConden" panose="020B0502040204020203" pitchFamily="34" charset="0"/>
              </a:rPr>
              <a:t>MODULO BASE</a:t>
            </a:r>
          </a:p>
          <a:p>
            <a:r>
              <a:rPr lang="it-IT" dirty="0">
                <a:solidFill>
                  <a:schemeClr val="tx1"/>
                </a:solidFill>
                <a:latin typeface="Bahnschrift SemiBold SemiConden" panose="020B0502040204020203" pitchFamily="34" charset="0"/>
              </a:rPr>
              <a:t>DURATA	1-2 ore </a:t>
            </a:r>
          </a:p>
          <a:p>
            <a:r>
              <a:rPr lang="it-IT" dirty="0">
                <a:solidFill>
                  <a:schemeClr val="tx1"/>
                </a:solidFill>
                <a:latin typeface="Bahnschrift SemiBold SemiConden" panose="020B0502040204020203" pitchFamily="34" charset="0"/>
              </a:rPr>
              <a:t>SPAZIO	Aula</a:t>
            </a:r>
          </a:p>
          <a:p>
            <a:endParaRPr lang="it-IT" dirty="0">
              <a:solidFill>
                <a:schemeClr val="tx1"/>
              </a:solidFill>
              <a:latin typeface="Bahnschrift SemiBold SemiConden" panose="020B0502040204020203" pitchFamily="34" charset="0"/>
            </a:endParaRPr>
          </a:p>
          <a:p>
            <a:r>
              <a:rPr lang="it-IT" b="1" dirty="0" smtClean="0">
                <a:solidFill>
                  <a:srgbClr val="C00000"/>
                </a:solidFill>
                <a:latin typeface="Bahnschrift SemiBold SemiConden" panose="020B0502040204020203" pitchFamily="34" charset="0"/>
              </a:rPr>
              <a:t>MODULO </a:t>
            </a:r>
            <a:r>
              <a:rPr lang="it-IT" b="1" dirty="0">
                <a:solidFill>
                  <a:srgbClr val="C00000"/>
                </a:solidFill>
                <a:latin typeface="Bahnschrift SemiBold SemiConden" panose="020B0502040204020203" pitchFamily="34" charset="0"/>
              </a:rPr>
              <a:t>ARTICOLATO</a:t>
            </a:r>
          </a:p>
          <a:p>
            <a:r>
              <a:rPr lang="it-IT" dirty="0">
                <a:solidFill>
                  <a:schemeClr val="tx1"/>
                </a:solidFill>
                <a:latin typeface="Bahnschrift SemiBold SemiConden" panose="020B0502040204020203" pitchFamily="34" charset="0"/>
              </a:rPr>
              <a:t>DURATA	2-4 ore   di mattina</a:t>
            </a:r>
          </a:p>
          <a:p>
            <a:r>
              <a:rPr lang="it-IT" dirty="0">
                <a:solidFill>
                  <a:schemeClr val="tx1"/>
                </a:solidFill>
                <a:latin typeface="Bahnschrift SemiBold SemiConden" panose="020B0502040204020203" pitchFamily="34" charset="0"/>
              </a:rPr>
              <a:t>SPAZIO	Aula + uscita</a:t>
            </a:r>
          </a:p>
          <a:p>
            <a:endParaRPr lang="it-IT" dirty="0">
              <a:solidFill>
                <a:schemeClr val="tx1"/>
              </a:solidFill>
              <a:latin typeface="Bahnschrift SemiBold SemiConden" panose="020B0502040204020203" pitchFamily="34" charset="0"/>
            </a:endParaRPr>
          </a:p>
          <a:p>
            <a:r>
              <a:rPr lang="it-IT" b="1" dirty="0" smtClean="0">
                <a:solidFill>
                  <a:srgbClr val="C00000"/>
                </a:solidFill>
                <a:latin typeface="Bahnschrift SemiBold SemiConden" panose="020B0502040204020203" pitchFamily="34" charset="0"/>
              </a:rPr>
              <a:t>MODULO </a:t>
            </a:r>
            <a:r>
              <a:rPr lang="it-IT" b="1" dirty="0">
                <a:solidFill>
                  <a:srgbClr val="C00000"/>
                </a:solidFill>
                <a:latin typeface="Bahnschrift SemiBold SemiConden" panose="020B0502040204020203" pitchFamily="34" charset="0"/>
              </a:rPr>
              <a:t>AVANZATO</a:t>
            </a:r>
          </a:p>
          <a:p>
            <a:r>
              <a:rPr lang="it-IT" dirty="0">
                <a:solidFill>
                  <a:schemeClr val="tx1"/>
                </a:solidFill>
                <a:latin typeface="Bahnschrift SemiBold SemiConden" panose="020B0502040204020203" pitchFamily="34" charset="0"/>
              </a:rPr>
              <a:t>DURATA	FASE DI PREPARAZIONE: 1-2 ore in aula di preparazione all’uscita</a:t>
            </a:r>
          </a:p>
          <a:p>
            <a:r>
              <a:rPr lang="it-IT" dirty="0">
                <a:solidFill>
                  <a:schemeClr val="tx1"/>
                </a:solidFill>
                <a:latin typeface="Bahnschrift SemiBold SemiConden" panose="020B0502040204020203" pitchFamily="34" charset="0"/>
              </a:rPr>
              <a:t>FASE DI ATTUAZIONE: 4-6 ore o parte di ore pomeridiane </a:t>
            </a:r>
          </a:p>
          <a:p>
            <a:r>
              <a:rPr lang="it-IT" dirty="0">
                <a:solidFill>
                  <a:schemeClr val="tx1"/>
                </a:solidFill>
                <a:latin typeface="Bahnschrift SemiBold SemiConden" panose="020B0502040204020203" pitchFamily="34" charset="0"/>
              </a:rPr>
              <a:t>SPAZIO	FASE DI PREPARAZIONE: Aula </a:t>
            </a:r>
          </a:p>
          <a:p>
            <a:r>
              <a:rPr lang="it-IT" dirty="0">
                <a:solidFill>
                  <a:schemeClr val="tx1"/>
                </a:solidFill>
                <a:latin typeface="Bahnschrift SemiBold SemiConden" panose="020B0502040204020203" pitchFamily="34" charset="0"/>
              </a:rPr>
              <a:t>FASE DI ATTUAZIONE: ambiente naturale di prossimità o raggiungibile con spostamenti un po’ più lunghi, ma sempre con escursioni a piedi. </a:t>
            </a:r>
          </a:p>
        </p:txBody>
      </p:sp>
      <p:pic>
        <p:nvPicPr>
          <p:cNvPr id="3"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7515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951244" y="0"/>
            <a:ext cx="10289512" cy="6858000"/>
          </a:xfrm>
          <a:prstGeom prst="rect">
            <a:avLst/>
          </a:prstGeom>
        </p:spPr>
      </p:pic>
      <p:pic>
        <p:nvPicPr>
          <p:cNvPr id="3" name="Immagine 2"/>
          <p:cNvPicPr>
            <a:picLocks noChangeAspect="1"/>
          </p:cNvPicPr>
          <p:nvPr/>
        </p:nvPicPr>
        <p:blipFill>
          <a:blip r:embed="rId3"/>
          <a:stretch>
            <a:fillRect/>
          </a:stretch>
        </p:blipFill>
        <p:spPr>
          <a:xfrm>
            <a:off x="9027965" y="549408"/>
            <a:ext cx="2936523" cy="1958661"/>
          </a:xfrm>
          <a:prstGeom prst="rect">
            <a:avLst/>
          </a:prstGeom>
        </p:spPr>
      </p:pic>
    </p:spTree>
    <p:extLst>
      <p:ext uri="{BB962C8B-B14F-4D97-AF65-F5344CB8AC3E}">
        <p14:creationId xmlns:p14="http://schemas.microsoft.com/office/powerpoint/2010/main" val="37887567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6160" y="231410"/>
            <a:ext cx="9784080" cy="1209228"/>
          </a:xfrm>
        </p:spPr>
        <p:txBody>
          <a:bodyPr>
            <a:normAutofit/>
          </a:bodyPr>
          <a:lstStyle/>
          <a:p>
            <a:r>
              <a:rPr lang="it-IT" sz="3600" b="1" dirty="0" smtClean="0">
                <a:solidFill>
                  <a:srgbClr val="0070C0"/>
                </a:solidFill>
                <a:latin typeface="Bahnschrift SemiBold SemiConden" panose="020B0502040204020203" pitchFamily="34" charset="0"/>
              </a:rPr>
              <a:t>3 – TURISMO SCOLASTICO SOSTENIBILE</a:t>
            </a:r>
            <a:endParaRPr lang="it-IT" sz="3600" b="1" dirty="0">
              <a:solidFill>
                <a:srgbClr val="0070C0"/>
              </a:solidFill>
              <a:latin typeface="Bahnschrift SemiBold SemiConden" panose="020B0502040204020203" pitchFamily="34" charset="0"/>
            </a:endParaRPr>
          </a:p>
        </p:txBody>
      </p:sp>
      <p:pic>
        <p:nvPicPr>
          <p:cNvPr id="4"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95" y="326341"/>
            <a:ext cx="1300163" cy="1196975"/>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pic>
      <p:pic>
        <p:nvPicPr>
          <p:cNvPr id="6" name="Segnaposto contenuto 5"/>
          <p:cNvPicPr>
            <a:picLocks noGrp="1" noChangeAspect="1"/>
          </p:cNvPicPr>
          <p:nvPr>
            <p:ph idx="1"/>
          </p:nvPr>
        </p:nvPicPr>
        <p:blipFill>
          <a:blip r:embed="rId3"/>
          <a:stretch>
            <a:fillRect/>
          </a:stretch>
        </p:blipFill>
        <p:spPr>
          <a:xfrm>
            <a:off x="306160" y="2151017"/>
            <a:ext cx="5827997" cy="3957955"/>
          </a:xfrm>
          <a:prstGeom prst="rect">
            <a:avLst/>
          </a:prstGeom>
          <a:ln w="38100" cap="sq">
            <a:solidFill>
              <a:schemeClr val="accent5">
                <a:lumMod val="60000"/>
                <a:lumOff val="40000"/>
              </a:schemeClr>
            </a:solidFill>
            <a:prstDash val="solid"/>
            <a:miter lim="800000"/>
          </a:ln>
          <a:effectLst>
            <a:outerShdw blurRad="50800" dist="38100" dir="2700000" algn="tl" rotWithShape="0">
              <a:srgbClr val="000000">
                <a:alpha val="43000"/>
              </a:srgbClr>
            </a:outerShdw>
          </a:effectLst>
        </p:spPr>
      </p:pic>
      <p:pic>
        <p:nvPicPr>
          <p:cNvPr id="3" name="Immagine 2"/>
          <p:cNvPicPr>
            <a:picLocks noChangeAspect="1"/>
          </p:cNvPicPr>
          <p:nvPr/>
        </p:nvPicPr>
        <p:blipFill>
          <a:blip r:embed="rId4"/>
          <a:stretch>
            <a:fillRect/>
          </a:stretch>
        </p:blipFill>
        <p:spPr>
          <a:xfrm>
            <a:off x="6339839" y="2123243"/>
            <a:ext cx="5646669" cy="3995965"/>
          </a:xfrm>
          <a:prstGeom prst="rect">
            <a:avLst/>
          </a:prstGeom>
        </p:spPr>
      </p:pic>
      <p:sp>
        <p:nvSpPr>
          <p:cNvPr id="5" name="Rettangolo 4"/>
          <p:cNvSpPr/>
          <p:nvPr/>
        </p:nvSpPr>
        <p:spPr>
          <a:xfrm>
            <a:off x="8146708" y="5582885"/>
            <a:ext cx="2032929" cy="369332"/>
          </a:xfrm>
          <a:prstGeom prst="rect">
            <a:avLst/>
          </a:prstGeom>
        </p:spPr>
        <p:txBody>
          <a:bodyPr wrap="none">
            <a:spAutoFit/>
          </a:bodyPr>
          <a:lstStyle/>
          <a:p>
            <a:r>
              <a:rPr lang="it-IT" b="1" dirty="0" smtClean="0">
                <a:solidFill>
                  <a:schemeClr val="accent1">
                    <a:lumMod val="20000"/>
                    <a:lumOff val="80000"/>
                  </a:schemeClr>
                </a:solidFill>
                <a:latin typeface="Bahnschrift SemiBold SemiConden" panose="020B0502040204020203" pitchFamily="34" charset="0"/>
              </a:rPr>
              <a:t>Una notte in rifugio…</a:t>
            </a:r>
            <a:endParaRPr lang="it-IT" dirty="0">
              <a:solidFill>
                <a:schemeClr val="accent1">
                  <a:lumMod val="20000"/>
                  <a:lumOff val="80000"/>
                </a:schemeClr>
              </a:solidFill>
            </a:endParaRPr>
          </a:p>
        </p:txBody>
      </p:sp>
    </p:spTree>
    <p:extLst>
      <p:ext uri="{BB962C8B-B14F-4D97-AF65-F5344CB8AC3E}">
        <p14:creationId xmlns:p14="http://schemas.microsoft.com/office/powerpoint/2010/main" val="4668246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00296" y="117273"/>
            <a:ext cx="11852367" cy="6657696"/>
          </a:xfrm>
          <a:prstGeom prst="rect">
            <a:avLst/>
          </a:prstGeom>
        </p:spPr>
      </p:pic>
    </p:spTree>
    <p:extLst>
      <p:ext uri="{BB962C8B-B14F-4D97-AF65-F5344CB8AC3E}">
        <p14:creationId xmlns:p14="http://schemas.microsoft.com/office/powerpoint/2010/main" val="12733452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Titolo 1"/>
          <p:cNvSpPr>
            <a:spLocks noGrp="1"/>
          </p:cNvSpPr>
          <p:nvPr>
            <p:ph type="title"/>
          </p:nvPr>
        </p:nvSpPr>
        <p:spPr>
          <a:xfrm>
            <a:off x="1097280" y="286603"/>
            <a:ext cx="10058400" cy="906471"/>
          </a:xfrm>
        </p:spPr>
        <p:txBody>
          <a:bodyPr>
            <a:normAutofit fontScale="90000"/>
          </a:bodyPr>
          <a:lstStyle/>
          <a:p>
            <a:pPr algn="ctr"/>
            <a:r>
              <a:rPr lang="it-IT" sz="3600" b="1" dirty="0" smtClean="0">
                <a:solidFill>
                  <a:srgbClr val="0070C0"/>
                </a:solidFill>
                <a:latin typeface="Bahnschrift SemiBold SemiConden" panose="020B0502040204020203" pitchFamily="34" charset="0"/>
              </a:rPr>
              <a:t>4- Settimana </a:t>
            </a:r>
            <a:r>
              <a:rPr lang="it-IT" sz="3600" b="1" dirty="0">
                <a:solidFill>
                  <a:srgbClr val="0070C0"/>
                </a:solidFill>
                <a:latin typeface="Bahnschrift SemiBold SemiConden" panose="020B0502040204020203" pitchFamily="34" charset="0"/>
              </a:rPr>
              <a:t>nazionale del Sentiero Italia CAI per la </a:t>
            </a:r>
            <a:r>
              <a:rPr lang="it-IT" sz="3600" b="1" dirty="0" smtClean="0">
                <a:solidFill>
                  <a:srgbClr val="0070C0"/>
                </a:solidFill>
                <a:latin typeface="Bahnschrift SemiBold SemiConden" panose="020B0502040204020203" pitchFamily="34" charset="0"/>
              </a:rPr>
              <a:t>Scuola</a:t>
            </a:r>
            <a:endParaRPr lang="it-IT" sz="3600" b="1" dirty="0">
              <a:solidFill>
                <a:srgbClr val="0070C0"/>
              </a:solidFill>
              <a:latin typeface="Bahnschrift SemiBold SemiConden" panose="020B0502040204020203" pitchFamily="34" charset="0"/>
            </a:endParaRPr>
          </a:p>
        </p:txBody>
      </p:sp>
      <p:sp>
        <p:nvSpPr>
          <p:cNvPr id="3" name="Segnaposto contenuto 2"/>
          <p:cNvSpPr>
            <a:spLocks noGrp="1"/>
          </p:cNvSpPr>
          <p:nvPr>
            <p:ph idx="1"/>
          </p:nvPr>
        </p:nvSpPr>
        <p:spPr/>
        <p:txBody>
          <a:bodyPr/>
          <a:lstStyle/>
          <a:p>
            <a:endParaRPr lang="it-IT" sz="2800" b="1" dirty="0" smtClean="0">
              <a:latin typeface="Bahnschrift SemiBold SemiConden" panose="020B0502040204020203" pitchFamily="34" charset="0"/>
            </a:endParaRPr>
          </a:p>
          <a:p>
            <a:r>
              <a:rPr lang="it-IT" sz="2800" b="1" dirty="0" smtClean="0">
                <a:latin typeface="Bahnschrift SemiBold SemiConden" panose="020B0502040204020203" pitchFamily="34" charset="0"/>
              </a:rPr>
              <a:t>Materiali informativi</a:t>
            </a:r>
          </a:p>
          <a:p>
            <a:pPr>
              <a:buFont typeface="Wingdings" panose="05000000000000000000" pitchFamily="2" charset="2"/>
              <a:buChar char="Ø"/>
            </a:pPr>
            <a:r>
              <a:rPr lang="it-IT" sz="2800" dirty="0" smtClean="0">
                <a:latin typeface="Bahnschrift SemiBold SemiConden" panose="020B0502040204020203" pitchFamily="34" charset="0"/>
              </a:rPr>
              <a:t>Sito</a:t>
            </a:r>
          </a:p>
          <a:p>
            <a:pPr>
              <a:buFont typeface="Wingdings" panose="05000000000000000000" pitchFamily="2" charset="2"/>
              <a:buChar char="Ø"/>
            </a:pPr>
            <a:r>
              <a:rPr lang="it-IT" sz="2800" dirty="0" smtClean="0">
                <a:latin typeface="Bahnschrift SemiBold SemiConden" panose="020B0502040204020203" pitchFamily="34" charset="0"/>
              </a:rPr>
              <a:t>Video</a:t>
            </a:r>
          </a:p>
          <a:p>
            <a:pPr>
              <a:buFont typeface="Wingdings" panose="05000000000000000000" pitchFamily="2" charset="2"/>
              <a:buChar char="Ø"/>
            </a:pPr>
            <a:r>
              <a:rPr lang="it-IT" sz="2800" dirty="0" smtClean="0">
                <a:latin typeface="Bahnschrift SemiBold SemiConden" panose="020B0502040204020203" pitchFamily="34" charset="0"/>
              </a:rPr>
              <a:t>Brochure</a:t>
            </a:r>
          </a:p>
          <a:p>
            <a:pPr>
              <a:buFont typeface="Wingdings" panose="05000000000000000000" pitchFamily="2" charset="2"/>
              <a:buChar char="Ø"/>
            </a:pPr>
            <a:r>
              <a:rPr lang="it-IT" sz="2800" dirty="0" smtClean="0">
                <a:latin typeface="Bahnschrift SemiBold SemiConden" panose="020B0502040204020203" pitchFamily="34" charset="0"/>
              </a:rPr>
              <a:t>Link a SI-CAI</a:t>
            </a:r>
          </a:p>
        </p:txBody>
      </p:sp>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95111" y="5244344"/>
            <a:ext cx="1315655" cy="1065016"/>
          </a:xfrm>
          <a:prstGeom prst="rect">
            <a:avLst/>
          </a:prstGeom>
        </p:spPr>
      </p:pic>
    </p:spTree>
    <p:extLst>
      <p:ext uri="{BB962C8B-B14F-4D97-AF65-F5344CB8AC3E}">
        <p14:creationId xmlns:p14="http://schemas.microsoft.com/office/powerpoint/2010/main" val="36901101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74467" y="214508"/>
            <a:ext cx="9784080" cy="1074361"/>
          </a:xfrm>
        </p:spPr>
        <p:txBody>
          <a:bodyPr>
            <a:normAutofit/>
          </a:bodyPr>
          <a:lstStyle/>
          <a:p>
            <a:r>
              <a:rPr lang="it-IT" sz="3600" b="1" dirty="0">
                <a:solidFill>
                  <a:srgbClr val="0070C0"/>
                </a:solidFill>
                <a:latin typeface="Bahnschrift SemiBold SemiConden" panose="020B0502040204020203" pitchFamily="34" charset="0"/>
              </a:rPr>
              <a:t>4</a:t>
            </a:r>
            <a:r>
              <a:rPr lang="it-IT" sz="3600" b="1" dirty="0" smtClean="0">
                <a:solidFill>
                  <a:srgbClr val="0070C0"/>
                </a:solidFill>
                <a:latin typeface="Bahnschrift SemiBold SemiConden" panose="020B0502040204020203" pitchFamily="34" charset="0"/>
              </a:rPr>
              <a:t>- SENTIERO ITALIA CAI PER LA SCUOLA</a:t>
            </a:r>
            <a:endParaRPr lang="it-IT" sz="3600" b="1" dirty="0">
              <a:solidFill>
                <a:srgbClr val="0070C0"/>
              </a:solidFill>
              <a:latin typeface="Bahnschrift SemiBold SemiConden" panose="020B0502040204020203" pitchFamily="34" charset="0"/>
            </a:endParaRPr>
          </a:p>
        </p:txBody>
      </p:sp>
      <p:pic>
        <p:nvPicPr>
          <p:cNvPr id="4" name="Picture 4" descr="logo_tra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7806" y="440068"/>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6" name="Segnaposto contenuto 5"/>
          <p:cNvGraphicFramePr>
            <a:graphicFrameLocks noGrp="1"/>
          </p:cNvGraphicFramePr>
          <p:nvPr>
            <p:ph idx="1"/>
            <p:extLst>
              <p:ext uri="{D42A27DB-BD31-4B8C-83A1-F6EECF244321}">
                <p14:modId xmlns:p14="http://schemas.microsoft.com/office/powerpoint/2010/main" val="1551790570"/>
              </p:ext>
            </p:extLst>
          </p:nvPr>
        </p:nvGraphicFramePr>
        <p:xfrm>
          <a:off x="374467" y="1833299"/>
          <a:ext cx="11364686" cy="4726484"/>
        </p:xfrm>
        <a:graphic>
          <a:graphicData uri="http://schemas.openxmlformats.org/drawingml/2006/table">
            <a:tbl>
              <a:tblPr firstRow="1" bandRow="1">
                <a:tableStyleId>{5C22544A-7EE6-4342-B048-85BDC9FD1C3A}</a:tableStyleId>
              </a:tblPr>
              <a:tblGrid>
                <a:gridCol w="2220687"/>
                <a:gridCol w="9143999"/>
              </a:tblGrid>
              <a:tr h="481844">
                <a:tc>
                  <a:txBody>
                    <a:bodyPr/>
                    <a:lstStyle/>
                    <a:p>
                      <a:r>
                        <a:rPr lang="it-IT" b="1" dirty="0" smtClean="0">
                          <a:latin typeface="Bahnschrift SemiBold SemiConden" panose="020B0502040204020203" pitchFamily="34" charset="0"/>
                        </a:rPr>
                        <a:t>Tema</a:t>
                      </a:r>
                      <a:endParaRPr lang="it-IT" b="1" dirty="0">
                        <a:latin typeface="Bahnschrift SemiBold SemiConden" panose="020B0502040204020203" pitchFamily="34" charset="0"/>
                      </a:endParaRPr>
                    </a:p>
                  </a:txBody>
                  <a:tcPr/>
                </a:tc>
                <a:tc>
                  <a:txBody>
                    <a:bodyPr/>
                    <a:lstStyle/>
                    <a:p>
                      <a:r>
                        <a:rPr lang="it-IT" sz="1600" b="1" kern="1200" dirty="0" smtClean="0">
                          <a:solidFill>
                            <a:schemeClr val="dk1"/>
                          </a:solidFill>
                          <a:effectLst/>
                          <a:latin typeface="Bahnschrift SemiBold SemiConden" panose="020B0502040204020203" pitchFamily="34" charset="0"/>
                          <a:ea typeface="+mn-ea"/>
                          <a:cs typeface="Calibri" panose="020F0502020204030204" pitchFamily="34" charset="0"/>
                        </a:rPr>
                        <a:t>SENTIERO ITALIA CAI</a:t>
                      </a:r>
                      <a:r>
                        <a:rPr lang="it-IT" sz="1600" b="1" kern="1200" baseline="0" dirty="0" smtClean="0">
                          <a:solidFill>
                            <a:schemeClr val="dk1"/>
                          </a:solidFill>
                          <a:effectLst/>
                          <a:latin typeface="Bahnschrift SemiBold SemiConden" panose="020B0502040204020203" pitchFamily="34" charset="0"/>
                          <a:ea typeface="+mn-ea"/>
                          <a:cs typeface="Calibri" panose="020F0502020204030204" pitchFamily="34" charset="0"/>
                        </a:rPr>
                        <a:t> </a:t>
                      </a:r>
                      <a:r>
                        <a:rPr lang="it-IT" sz="1600" b="1" kern="1200" dirty="0" smtClean="0">
                          <a:solidFill>
                            <a:schemeClr val="dk1"/>
                          </a:solidFill>
                          <a:effectLst/>
                          <a:latin typeface="Bahnschrift SemiBold SemiConden" panose="020B0502040204020203" pitchFamily="34" charset="0"/>
                          <a:ea typeface="+mn-ea"/>
                          <a:cs typeface="Calibri" panose="020F0502020204030204" pitchFamily="34" charset="0"/>
                        </a:rPr>
                        <a:t>per la SCUOLA</a:t>
                      </a:r>
                      <a:endParaRPr lang="it-IT" sz="1600" kern="1200" dirty="0">
                        <a:solidFill>
                          <a:schemeClr val="dk1"/>
                        </a:solidFill>
                        <a:effectLst/>
                        <a:latin typeface="Bahnschrift SemiBold SemiConden" panose="020B0502040204020203" pitchFamily="34" charset="0"/>
                        <a:ea typeface="+mn-ea"/>
                        <a:cs typeface="Calibri" panose="020F0502020204030204" pitchFamily="34" charset="0"/>
                      </a:endParaRPr>
                    </a:p>
                  </a:txBody>
                  <a:tcPr/>
                </a:tc>
              </a:tr>
              <a:tr h="1032380">
                <a:tc>
                  <a:txBody>
                    <a:bodyPr/>
                    <a:lstStyle/>
                    <a:p>
                      <a:r>
                        <a:rPr lang="it-IT" b="1" dirty="0" smtClean="0">
                          <a:latin typeface="Bahnschrift SemiBold SemiConden" panose="020B0502040204020203" pitchFamily="34" charset="0"/>
                        </a:rPr>
                        <a:t>Attuazione</a:t>
                      </a:r>
                      <a:endParaRPr lang="it-IT" b="1" dirty="0">
                        <a:latin typeface="Bahnschrift SemiBold SemiConden" panose="020B0502040204020203" pitchFamily="34" charset="0"/>
                      </a:endParaRPr>
                    </a:p>
                  </a:txBody>
                  <a:tcPr/>
                </a:tc>
                <a:tc>
                  <a:txBody>
                    <a:bodyPr/>
                    <a:lstStyle/>
                    <a:p>
                      <a:r>
                        <a:rPr lang="it-IT" sz="1600" b="1" kern="1200" dirty="0" smtClean="0">
                          <a:solidFill>
                            <a:schemeClr val="dk1"/>
                          </a:solidFill>
                          <a:effectLst/>
                          <a:latin typeface="Bahnschrift SemiBold SemiConden" panose="020B0502040204020203" pitchFamily="34" charset="0"/>
                          <a:ea typeface="+mn-ea"/>
                          <a:cs typeface="Calibri" panose="020F0502020204030204" pitchFamily="34" charset="0"/>
                        </a:rPr>
                        <a:t>PRIMA FASE: </a:t>
                      </a:r>
                      <a:r>
                        <a:rPr lang="it-IT" sz="1600" kern="1200" dirty="0" smtClean="0">
                          <a:solidFill>
                            <a:schemeClr val="dk1"/>
                          </a:solidFill>
                          <a:effectLst/>
                          <a:latin typeface="Bahnschrift SemiBold SemiConden" panose="020B0502040204020203" pitchFamily="34" charset="0"/>
                          <a:ea typeface="+mn-ea"/>
                          <a:cs typeface="Calibri" panose="020F0502020204030204" pitchFamily="34" charset="0"/>
                        </a:rPr>
                        <a:t>Giornata/Settimana Nazionale del Sentiero Italia. Una o più giornate di trekking, programmate dagli istituti scolastici e accompagnate da esperti CAI su un tratto di percorso storico che unisce le diverse regioni d’Italia.</a:t>
                      </a:r>
                    </a:p>
                    <a:p>
                      <a:r>
                        <a:rPr lang="it-IT" sz="1600" b="1" kern="1200" dirty="0" smtClean="0">
                          <a:solidFill>
                            <a:schemeClr val="dk1"/>
                          </a:solidFill>
                          <a:effectLst/>
                          <a:latin typeface="Bahnschrift SemiBold SemiConden" panose="020B0502040204020203" pitchFamily="34" charset="0"/>
                          <a:ea typeface="+mn-ea"/>
                          <a:cs typeface="Calibri" panose="020F0502020204030204" pitchFamily="34" charset="0"/>
                        </a:rPr>
                        <a:t>SECONDA FASE: </a:t>
                      </a:r>
                      <a:r>
                        <a:rPr lang="it-IT" sz="1600" kern="1200" dirty="0" smtClean="0">
                          <a:solidFill>
                            <a:schemeClr val="dk1"/>
                          </a:solidFill>
                          <a:effectLst/>
                          <a:latin typeface="Bahnschrift SemiBold SemiConden" panose="020B0502040204020203" pitchFamily="34" charset="0"/>
                          <a:ea typeface="+mn-ea"/>
                          <a:cs typeface="Calibri" panose="020F0502020204030204" pitchFamily="34" charset="0"/>
                        </a:rPr>
                        <a:t>Concorso nazionale per premiare gli elaborati più belli realizzati da uno studente o da un gruppo di studenti, sullo spirito e sulle percezioni del sentiero Italia</a:t>
                      </a:r>
                      <a:r>
                        <a:rPr lang="it-IT" sz="1600" kern="1200" dirty="0">
                          <a:solidFill>
                            <a:schemeClr val="dk1"/>
                          </a:solidFill>
                          <a:effectLst/>
                          <a:latin typeface="Bahnschrift SemiBold SemiConden" panose="020B0502040204020203" pitchFamily="34" charset="0"/>
                          <a:ea typeface="+mn-ea"/>
                          <a:cs typeface="Calibri" panose="020F0502020204030204" pitchFamily="34" charset="0"/>
                        </a:rPr>
                        <a:t>.</a:t>
                      </a:r>
                      <a:endParaRPr lang="it-IT" sz="1600" kern="1200" dirty="0" smtClean="0">
                        <a:solidFill>
                          <a:schemeClr val="dk1"/>
                        </a:solidFill>
                        <a:effectLst/>
                        <a:latin typeface="Bahnschrift SemiBold SemiConden" panose="020B0502040204020203" pitchFamily="34" charset="0"/>
                        <a:ea typeface="+mn-ea"/>
                        <a:cs typeface="Calibri" panose="020F0502020204030204" pitchFamily="34" charset="0"/>
                      </a:endParaRPr>
                    </a:p>
                  </a:txBody>
                  <a:tcPr/>
                </a:tc>
              </a:tr>
              <a:tr h="1800663">
                <a:tc>
                  <a:txBody>
                    <a:bodyPr/>
                    <a:lstStyle/>
                    <a:p>
                      <a:r>
                        <a:rPr lang="it-IT" b="1" dirty="0" smtClean="0">
                          <a:latin typeface="Bahnschrift SemiBold SemiConden" panose="020B0502040204020203" pitchFamily="34" charset="0"/>
                        </a:rPr>
                        <a:t>Obiettivi</a:t>
                      </a:r>
                      <a:endParaRPr lang="it-IT" b="1" dirty="0">
                        <a:latin typeface="Bahnschrift SemiBold SemiConden" panose="020B0502040204020203" pitchFamily="34"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800" dirty="0" smtClean="0">
                          <a:latin typeface="Bahnschrift SemiBold SemiConden" panose="020B0502040204020203" pitchFamily="34" charset="0"/>
                          <a:cs typeface="Calibri" panose="020F0502020204030204" pitchFamily="34" charset="0"/>
                        </a:rPr>
                        <a:t>Promuovere la conoscenza del CAI nel mondo della Scuola</a:t>
                      </a:r>
                    </a:p>
                    <a:p>
                      <a:pPr marL="285750" indent="-285750">
                        <a:buFont typeface="Arial" panose="020B0604020202020204" pitchFamily="34" charset="0"/>
                        <a:buChar char="•"/>
                      </a:pPr>
                      <a:r>
                        <a:rPr lang="it-IT" sz="1800" kern="1200" dirty="0" smtClean="0">
                          <a:solidFill>
                            <a:schemeClr val="dk1"/>
                          </a:solidFill>
                          <a:effectLst/>
                          <a:latin typeface="Bahnschrift SemiBold SemiConden" panose="020B0502040204020203" pitchFamily="34" charset="0"/>
                          <a:ea typeface="+mn-ea"/>
                          <a:cs typeface="Calibri" panose="020F0502020204030204" pitchFamily="34" charset="0"/>
                        </a:rPr>
                        <a:t>Rafforzare la conoscenza del Sentiero Italia nell’opinione pubblica</a:t>
                      </a:r>
                    </a:p>
                    <a:p>
                      <a:pPr marL="285750" indent="-285750">
                        <a:buFont typeface="Arial" panose="020B0604020202020204" pitchFamily="34" charset="0"/>
                        <a:buChar char="•"/>
                      </a:pPr>
                      <a:r>
                        <a:rPr lang="it-IT" sz="1800" kern="1200" dirty="0" smtClean="0">
                          <a:solidFill>
                            <a:schemeClr val="dk1"/>
                          </a:solidFill>
                          <a:effectLst/>
                          <a:latin typeface="Bahnschrift SemiBold SemiConden" panose="020B0502040204020203" pitchFamily="34" charset="0"/>
                          <a:ea typeface="+mn-ea"/>
                          <a:cs typeface="+mn-cs"/>
                        </a:rPr>
                        <a:t>Avvicinare i ragazzi alla montagna e alla bellezza della natura</a:t>
                      </a:r>
                    </a:p>
                    <a:p>
                      <a:pPr marL="285750" indent="-285750">
                        <a:buFont typeface="Arial" panose="020B0604020202020204" pitchFamily="34" charset="0"/>
                        <a:buChar char="•"/>
                      </a:pPr>
                      <a:r>
                        <a:rPr lang="it-IT" sz="1800" kern="1200" dirty="0" smtClean="0">
                          <a:solidFill>
                            <a:schemeClr val="dk1"/>
                          </a:solidFill>
                          <a:effectLst/>
                          <a:latin typeface="Bahnschrift SemiBold SemiConden" panose="020B0502040204020203" pitchFamily="34" charset="0"/>
                          <a:ea typeface="+mn-ea"/>
                          <a:cs typeface="+mn-cs"/>
                        </a:rPr>
                        <a:t>Far</a:t>
                      </a:r>
                      <a:r>
                        <a:rPr lang="it-IT" sz="1800" kern="1200" baseline="0" dirty="0" smtClean="0">
                          <a:solidFill>
                            <a:schemeClr val="dk1"/>
                          </a:solidFill>
                          <a:effectLst/>
                          <a:latin typeface="Bahnschrift SemiBold SemiConden" panose="020B0502040204020203" pitchFamily="34" charset="0"/>
                          <a:ea typeface="+mn-ea"/>
                          <a:cs typeface="+mn-cs"/>
                        </a:rPr>
                        <a:t> conoscere </a:t>
                      </a:r>
                      <a:r>
                        <a:rPr lang="it-IT" sz="1800" kern="1200" dirty="0" smtClean="0">
                          <a:solidFill>
                            <a:schemeClr val="dk1"/>
                          </a:solidFill>
                          <a:effectLst/>
                          <a:latin typeface="Bahnschrift SemiBold SemiConden" panose="020B0502040204020203" pitchFamily="34" charset="0"/>
                          <a:ea typeface="+mn-ea"/>
                          <a:cs typeface="+mn-cs"/>
                        </a:rPr>
                        <a:t>attività escursionistica come “attività di educazione civica»</a:t>
                      </a:r>
                    </a:p>
                    <a:p>
                      <a:pPr marL="285750" indent="-285750">
                        <a:buFont typeface="Arial" panose="020B0604020202020204" pitchFamily="34" charset="0"/>
                        <a:buChar char="•"/>
                      </a:pPr>
                      <a:r>
                        <a:rPr lang="it-IT" sz="1800" kern="1200" dirty="0" smtClean="0">
                          <a:solidFill>
                            <a:schemeClr val="dk1"/>
                          </a:solidFill>
                          <a:effectLst/>
                          <a:latin typeface="Bahnschrift SemiBold SemiConden" panose="020B0502040204020203" pitchFamily="34" charset="0"/>
                          <a:ea typeface="+mn-ea"/>
                          <a:cs typeface="+mn-cs"/>
                        </a:rPr>
                        <a:t>Educare al camminare in montagna per educare alla vita</a:t>
                      </a:r>
                    </a:p>
                    <a:p>
                      <a:pPr marL="285750" indent="-285750">
                        <a:buFont typeface="Arial" panose="020B0604020202020204" pitchFamily="34" charset="0"/>
                        <a:buChar char="•"/>
                      </a:pPr>
                      <a:r>
                        <a:rPr lang="it-IT" sz="1800" kern="1200" dirty="0" smtClean="0">
                          <a:solidFill>
                            <a:schemeClr val="dk1"/>
                          </a:solidFill>
                          <a:effectLst/>
                          <a:latin typeface="Bahnschrift SemiBold SemiConden" panose="020B0502040204020203" pitchFamily="34" charset="0"/>
                          <a:ea typeface="+mn-ea"/>
                          <a:cs typeface="+mn-cs"/>
                        </a:rPr>
                        <a:t>Educare al controllo del rischio, alla solidarietà tra individui, al ritmo delle cose naturali, al disagio da sopportare, alla responsabilità per sé e per gli altri</a:t>
                      </a:r>
                    </a:p>
                    <a:p>
                      <a:pPr marL="285750" indent="-285750">
                        <a:buFont typeface="Arial" panose="020B0604020202020204" pitchFamily="34" charset="0"/>
                        <a:buChar char="•"/>
                      </a:pPr>
                      <a:r>
                        <a:rPr lang="it-IT" sz="1800" kern="1200" dirty="0" smtClean="0">
                          <a:solidFill>
                            <a:schemeClr val="dk1"/>
                          </a:solidFill>
                          <a:effectLst/>
                          <a:latin typeface="Bahnschrift SemiBold SemiConden" panose="020B0502040204020203" pitchFamily="34" charset="0"/>
                          <a:ea typeface="+mn-ea"/>
                          <a:cs typeface="+mn-cs"/>
                        </a:rPr>
                        <a:t>Innescare una ricaduta di cittadinanza attiva nella tutela dell’ambiente</a:t>
                      </a:r>
                      <a:endParaRPr lang="it-IT" sz="1800" kern="1200" dirty="0" smtClean="0">
                        <a:solidFill>
                          <a:schemeClr val="dk1"/>
                        </a:solidFill>
                        <a:effectLst/>
                        <a:latin typeface="Bahnschrift SemiBold SemiConden" panose="020B0502040204020203" pitchFamily="34" charset="0"/>
                        <a:ea typeface="+mn-ea"/>
                        <a:cs typeface="Calibri" panose="020F0502020204030204" pitchFamily="34" charset="0"/>
                      </a:endParaRPr>
                    </a:p>
                  </a:txBody>
                  <a:tcPr/>
                </a:tc>
              </a:tr>
              <a:tr h="648000">
                <a:tc>
                  <a:txBody>
                    <a:bodyPr/>
                    <a:lstStyle/>
                    <a:p>
                      <a:r>
                        <a:rPr lang="it-IT" sz="2000" b="1" dirty="0" smtClean="0">
                          <a:latin typeface="Bahnschrift SemiBold SemiConden" panose="020B0502040204020203" pitchFamily="34" charset="0"/>
                        </a:rPr>
                        <a:t>Partecipazione</a:t>
                      </a:r>
                      <a:endParaRPr lang="it-IT" sz="2000" b="1" dirty="0">
                        <a:latin typeface="Bahnschrift SemiBold SemiConden" panose="020B0502040204020203" pitchFamily="34" charset="0"/>
                      </a:endParaRPr>
                    </a:p>
                  </a:txBody>
                  <a:tcPr/>
                </a:tc>
                <a:tc>
                  <a:txBody>
                    <a:bodyPr/>
                    <a:lstStyle/>
                    <a:p>
                      <a:r>
                        <a:rPr lang="it-IT" sz="1800" dirty="0" smtClean="0">
                          <a:latin typeface="Bahnschrift SemiBold SemiConden" panose="020B0502040204020203" pitchFamily="34" charset="0"/>
                          <a:cs typeface="Calibri" panose="020F0502020204030204" pitchFamily="34" charset="0"/>
                        </a:rPr>
                        <a:t>«Una sezione, una classe»</a:t>
                      </a:r>
                    </a:p>
                    <a:p>
                      <a:r>
                        <a:rPr lang="it-IT" sz="1800" dirty="0" smtClean="0">
                          <a:latin typeface="Bahnschrift SemiBold SemiConden" panose="020B0502040204020203" pitchFamily="34" charset="0"/>
                          <a:cs typeface="Calibri" panose="020F0502020204030204" pitchFamily="34" charset="0"/>
                        </a:rPr>
                        <a:t>Potenzialità:</a:t>
                      </a:r>
                      <a:r>
                        <a:rPr lang="it-IT" sz="1800" baseline="0" dirty="0" smtClean="0">
                          <a:latin typeface="Bahnschrift SemiBold SemiConden" panose="020B0502040204020203" pitchFamily="34" charset="0"/>
                          <a:cs typeface="Calibri" panose="020F0502020204030204" pitchFamily="34" charset="0"/>
                        </a:rPr>
                        <a:t> </a:t>
                      </a:r>
                      <a:r>
                        <a:rPr lang="it-IT" sz="1800" dirty="0" smtClean="0">
                          <a:latin typeface="Bahnschrift SemiBold SemiConden" panose="020B0502040204020203" pitchFamily="34" charset="0"/>
                          <a:cs typeface="Calibri" panose="020F0502020204030204" pitchFamily="34" charset="0"/>
                        </a:rPr>
                        <a:t>500 classi,</a:t>
                      </a:r>
                      <a:r>
                        <a:rPr lang="it-IT" sz="1800" baseline="0" dirty="0" smtClean="0">
                          <a:latin typeface="Bahnschrift SemiBold SemiConden" panose="020B0502040204020203" pitchFamily="34" charset="0"/>
                          <a:cs typeface="Calibri" panose="020F0502020204030204" pitchFamily="34" charset="0"/>
                        </a:rPr>
                        <a:t> </a:t>
                      </a:r>
                      <a:r>
                        <a:rPr lang="it-IT" sz="1800" dirty="0" smtClean="0">
                          <a:latin typeface="Bahnschrift SemiBold SemiConden" panose="020B0502040204020203" pitchFamily="34" charset="0"/>
                          <a:cs typeface="Calibri" panose="020F0502020204030204" pitchFamily="34" charset="0"/>
                        </a:rPr>
                        <a:t>10.000 giovani sul Sentiero</a:t>
                      </a:r>
                      <a:r>
                        <a:rPr lang="it-IT" sz="1800" baseline="0" dirty="0" smtClean="0">
                          <a:latin typeface="Bahnschrift SemiBold SemiConden" panose="020B0502040204020203" pitchFamily="34" charset="0"/>
                          <a:cs typeface="Calibri" panose="020F0502020204030204" pitchFamily="34" charset="0"/>
                        </a:rPr>
                        <a:t> Italia</a:t>
                      </a:r>
                      <a:endParaRPr lang="it-IT" sz="1800" dirty="0">
                        <a:latin typeface="Bahnschrift SemiBold SemiConden" panose="020B0502040204020203" pitchFamily="34" charset="0"/>
                        <a:cs typeface="Calibri" panose="020F0502020204030204" pitchFamily="34" charset="0"/>
                      </a:endParaRPr>
                    </a:p>
                  </a:txBody>
                  <a:tcPr/>
                </a:tc>
              </a:tr>
            </a:tbl>
          </a:graphicData>
        </a:graphic>
      </p:graphicFrame>
    </p:spTree>
    <p:extLst>
      <p:ext uri="{BB962C8B-B14F-4D97-AF65-F5344CB8AC3E}">
        <p14:creationId xmlns:p14="http://schemas.microsoft.com/office/powerpoint/2010/main" val="272365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8550" y="213993"/>
            <a:ext cx="9784080" cy="987790"/>
          </a:xfrm>
        </p:spPr>
        <p:txBody>
          <a:bodyPr>
            <a:normAutofit/>
          </a:bodyPr>
          <a:lstStyle/>
          <a:p>
            <a:r>
              <a:rPr lang="it-IT" sz="3600" b="1" dirty="0" smtClean="0">
                <a:solidFill>
                  <a:srgbClr val="0070C0"/>
                </a:solidFill>
                <a:latin typeface="Bahnschrift SemiBold SemiConden" panose="020B0502040204020203" pitchFamily="34" charset="0"/>
              </a:rPr>
              <a:t>5– PROGETTO ENERGY</a:t>
            </a:r>
            <a:endParaRPr lang="it-IT" sz="3600" b="1" dirty="0">
              <a:solidFill>
                <a:srgbClr val="0070C0"/>
              </a:solidFill>
              <a:latin typeface="Bahnschrift SemiBold SemiConden" panose="020B0502040204020203" pitchFamily="34" charset="0"/>
            </a:endParaRPr>
          </a:p>
        </p:txBody>
      </p:sp>
      <p:pic>
        <p:nvPicPr>
          <p:cNvPr id="4" name="Picture 4" descr="logo_tras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50583" y="326342"/>
            <a:ext cx="978875" cy="901186"/>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pic>
      <p:pic>
        <p:nvPicPr>
          <p:cNvPr id="5" name="Segnaposto contenuto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1886" y="1440638"/>
            <a:ext cx="9937409" cy="5168912"/>
          </a:xfrm>
          <a:prstGeom prst="rect">
            <a:avLst/>
          </a:prstGeom>
          <a:ln w="38100" cap="sq">
            <a:solidFill>
              <a:schemeClr val="accent1">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002989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3"/>
          <p:cNvGraphicFramePr>
            <a:graphicFrameLocks noGrp="1"/>
          </p:cNvGraphicFramePr>
          <p:nvPr>
            <p:extLst>
              <p:ext uri="{D42A27DB-BD31-4B8C-83A1-F6EECF244321}">
                <p14:modId xmlns:p14="http://schemas.microsoft.com/office/powerpoint/2010/main" val="940841692"/>
              </p:ext>
            </p:extLst>
          </p:nvPr>
        </p:nvGraphicFramePr>
        <p:xfrm>
          <a:off x="174172" y="156756"/>
          <a:ext cx="11382102" cy="6277220"/>
        </p:xfrm>
        <a:graphic>
          <a:graphicData uri="http://schemas.openxmlformats.org/drawingml/2006/table">
            <a:tbl>
              <a:tblPr>
                <a:tableStyleId>{5C22544A-7EE6-4342-B048-85BDC9FD1C3A}</a:tableStyleId>
              </a:tblPr>
              <a:tblGrid>
                <a:gridCol w="2865119"/>
                <a:gridCol w="4598126"/>
                <a:gridCol w="3918857"/>
              </a:tblGrid>
              <a:tr h="327852">
                <a:tc gridSpan="3">
                  <a:txBody>
                    <a:bodyPr/>
                    <a:lstStyle/>
                    <a:p>
                      <a:pPr algn="ctr">
                        <a:lnSpc>
                          <a:spcPct val="115000"/>
                        </a:lnSpc>
                        <a:spcAft>
                          <a:spcPts val="0"/>
                        </a:spcAft>
                      </a:pPr>
                      <a:r>
                        <a:rPr lang="it-IT" sz="2400" b="1" dirty="0" smtClean="0">
                          <a:solidFill>
                            <a:srgbClr val="C00000"/>
                          </a:solidFill>
                          <a:effectLst/>
                        </a:rPr>
                        <a:t>PROGETTO ENERGY </a:t>
                      </a:r>
                      <a:r>
                        <a:rPr lang="it-IT" sz="2400" b="1" dirty="0" smtClean="0">
                          <a:effectLst/>
                        </a:rPr>
                        <a:t>- Scheda </a:t>
                      </a:r>
                      <a:r>
                        <a:rPr lang="it-IT" sz="2400" b="1" dirty="0">
                          <a:effectLst/>
                        </a:rPr>
                        <a:t>sintetica del </a:t>
                      </a:r>
                      <a:r>
                        <a:rPr lang="it-IT" sz="2400" b="1" dirty="0" smtClean="0">
                          <a:effectLst/>
                        </a:rPr>
                        <a:t>progetto</a:t>
                      </a:r>
                    </a:p>
                    <a:p>
                      <a:pPr algn="ctr">
                        <a:lnSpc>
                          <a:spcPct val="115000"/>
                        </a:lnSpc>
                        <a:spcAft>
                          <a:spcPts val="0"/>
                        </a:spcAft>
                      </a:pPr>
                      <a:endParaRPr lang="it-IT"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tc>
                <a:tc hMerge="1">
                  <a:txBody>
                    <a:bodyPr/>
                    <a:lstStyle/>
                    <a:p>
                      <a:endParaRPr lang="it-IT"/>
                    </a:p>
                  </a:txBody>
                  <a:tcPr/>
                </a:tc>
                <a:tc hMerge="1">
                  <a:txBody>
                    <a:bodyPr/>
                    <a:lstStyle/>
                    <a:p>
                      <a:endParaRPr lang="it-IT"/>
                    </a:p>
                  </a:txBody>
                  <a:tcPr/>
                </a:tc>
              </a:tr>
              <a:tr h="492376">
                <a:tc>
                  <a:txBody>
                    <a:bodyPr/>
                    <a:lstStyle/>
                    <a:p>
                      <a:pPr>
                        <a:lnSpc>
                          <a:spcPct val="115000"/>
                        </a:lnSpc>
                        <a:spcAft>
                          <a:spcPts val="0"/>
                        </a:spcAft>
                      </a:pPr>
                      <a:r>
                        <a:rPr lang="it-IT" sz="1800" b="1" dirty="0">
                          <a:solidFill>
                            <a:srgbClr val="C00000"/>
                          </a:solidFill>
                          <a:effectLst/>
                        </a:rPr>
                        <a:t>Titolo </a:t>
                      </a:r>
                      <a:r>
                        <a:rPr lang="it-IT" sz="1800" b="1" dirty="0" smtClean="0">
                          <a:solidFill>
                            <a:srgbClr val="C00000"/>
                          </a:solidFill>
                          <a:effectLst/>
                        </a:rPr>
                        <a:t>dell’Iniziativa</a:t>
                      </a:r>
                      <a:endParaRPr lang="it-IT"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c gridSpan="2">
                  <a:txBody>
                    <a:bodyPr/>
                    <a:lstStyle/>
                    <a:p>
                      <a:pPr>
                        <a:lnSpc>
                          <a:spcPct val="107000"/>
                        </a:lnSpc>
                        <a:spcAft>
                          <a:spcPts val="0"/>
                        </a:spcAft>
                      </a:pPr>
                      <a:r>
                        <a:rPr lang="it-IT" sz="1600" b="1" dirty="0">
                          <a:effectLst/>
                        </a:rPr>
                        <a:t>ENERGY – Agire a scuola per </a:t>
                      </a:r>
                      <a:r>
                        <a:rPr lang="it-IT" sz="1600" b="1" dirty="0" smtClean="0">
                          <a:effectLst/>
                        </a:rPr>
                        <a:t>l’ambiente</a:t>
                      </a:r>
                      <a:endParaRPr lang="it-IT" sz="1600" b="1" dirty="0">
                        <a:effectLst/>
                      </a:endParaRPr>
                    </a:p>
                  </a:txBody>
                  <a:tcPr marL="47121" marR="47121" marT="0" marB="0" anchor="ctr">
                    <a:solidFill>
                      <a:schemeClr val="bg1">
                        <a:lumMod val="85000"/>
                      </a:schemeClr>
                    </a:solidFill>
                  </a:tcPr>
                </a:tc>
                <a:tc hMerge="1">
                  <a:txBody>
                    <a:bodyPr/>
                    <a:lstStyle/>
                    <a:p>
                      <a:endParaRPr lang="it-IT"/>
                    </a:p>
                  </a:txBody>
                  <a:tcPr/>
                </a:tc>
              </a:tr>
              <a:tr h="1529975">
                <a:tc>
                  <a:txBody>
                    <a:bodyPr/>
                    <a:lstStyle/>
                    <a:p>
                      <a:pPr>
                        <a:lnSpc>
                          <a:spcPct val="115000"/>
                        </a:lnSpc>
                        <a:spcAft>
                          <a:spcPts val="0"/>
                        </a:spcAft>
                      </a:pPr>
                      <a:endParaRPr lang="it-IT" sz="1800" b="1" dirty="0" smtClean="0">
                        <a:solidFill>
                          <a:srgbClr val="C00000"/>
                        </a:solidFill>
                        <a:effectLst/>
                      </a:endParaRPr>
                    </a:p>
                    <a:p>
                      <a:pPr>
                        <a:lnSpc>
                          <a:spcPct val="115000"/>
                        </a:lnSpc>
                        <a:spcAft>
                          <a:spcPts val="0"/>
                        </a:spcAft>
                      </a:pPr>
                      <a:endParaRPr lang="it-IT" sz="1800" b="1" dirty="0" smtClean="0">
                        <a:solidFill>
                          <a:srgbClr val="C00000"/>
                        </a:solidFill>
                        <a:effectLst/>
                      </a:endParaRPr>
                    </a:p>
                    <a:p>
                      <a:pPr>
                        <a:lnSpc>
                          <a:spcPct val="115000"/>
                        </a:lnSpc>
                        <a:spcAft>
                          <a:spcPts val="0"/>
                        </a:spcAft>
                      </a:pPr>
                      <a:r>
                        <a:rPr lang="it-IT" sz="1800" b="1" dirty="0" smtClean="0">
                          <a:solidFill>
                            <a:srgbClr val="C00000"/>
                          </a:solidFill>
                          <a:effectLst/>
                        </a:rPr>
                        <a:t>Regioni </a:t>
                      </a:r>
                      <a:r>
                        <a:rPr lang="it-IT" sz="1800" b="1" dirty="0">
                          <a:solidFill>
                            <a:srgbClr val="C00000"/>
                          </a:solidFill>
                          <a:effectLst/>
                        </a:rPr>
                        <a:t>di realizzazione</a:t>
                      </a:r>
                      <a:endParaRPr lang="it-IT"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683" marR="64683" marT="0" marB="0"/>
                </a:tc>
                <a:tc>
                  <a:txBody>
                    <a:bodyPr/>
                    <a:lstStyle/>
                    <a:p>
                      <a:pPr marL="342900" lvl="0" indent="-342900">
                        <a:lnSpc>
                          <a:spcPct val="115000"/>
                        </a:lnSpc>
                        <a:spcAft>
                          <a:spcPts val="0"/>
                        </a:spcAft>
                        <a:buFont typeface="Symbol" panose="05050102010706020507" pitchFamily="18" charset="2"/>
                        <a:buChar char=""/>
                      </a:pPr>
                      <a:r>
                        <a:rPr lang="it-IT" sz="1400" b="1" dirty="0" smtClean="0">
                          <a:effectLst/>
                        </a:rPr>
                        <a:t>Regione </a:t>
                      </a:r>
                      <a:r>
                        <a:rPr lang="it-IT" sz="1400" b="1" dirty="0">
                          <a:effectLst/>
                        </a:rPr>
                        <a:t>Lombardia</a:t>
                      </a:r>
                    </a:p>
                    <a:p>
                      <a:pPr marL="342900" lvl="0" indent="-342900">
                        <a:lnSpc>
                          <a:spcPct val="115000"/>
                        </a:lnSpc>
                        <a:spcAft>
                          <a:spcPts val="0"/>
                        </a:spcAft>
                        <a:buFont typeface="Symbol" panose="05050102010706020507" pitchFamily="18" charset="2"/>
                        <a:buChar char=""/>
                      </a:pPr>
                      <a:r>
                        <a:rPr lang="it-IT" sz="1400" b="1" dirty="0">
                          <a:effectLst/>
                        </a:rPr>
                        <a:t>Regione Emilia-Romagna</a:t>
                      </a:r>
                    </a:p>
                    <a:p>
                      <a:pPr marL="342900" lvl="0" indent="-342900">
                        <a:lnSpc>
                          <a:spcPct val="115000"/>
                        </a:lnSpc>
                        <a:spcAft>
                          <a:spcPts val="0"/>
                        </a:spcAft>
                        <a:buFont typeface="Symbol" panose="05050102010706020507" pitchFamily="18" charset="2"/>
                        <a:buChar char=""/>
                      </a:pPr>
                      <a:r>
                        <a:rPr lang="it-IT" sz="1400" b="1" dirty="0">
                          <a:effectLst/>
                        </a:rPr>
                        <a:t>Regione Veneto</a:t>
                      </a:r>
                    </a:p>
                    <a:p>
                      <a:pPr marL="342900" lvl="0" indent="-342900">
                        <a:lnSpc>
                          <a:spcPct val="115000"/>
                        </a:lnSpc>
                        <a:spcAft>
                          <a:spcPts val="0"/>
                        </a:spcAft>
                        <a:buFont typeface="Symbol" panose="05050102010706020507" pitchFamily="18" charset="2"/>
                        <a:buChar char=""/>
                      </a:pPr>
                      <a:r>
                        <a:rPr lang="it-IT" sz="1400" b="1" dirty="0">
                          <a:effectLst/>
                        </a:rPr>
                        <a:t>Regione Liguria</a:t>
                      </a:r>
                      <a:endPar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683" marR="64683" marT="0" marB="0" anchor="ctr"/>
                </a:tc>
                <a:tc>
                  <a:txBody>
                    <a:bodyPr/>
                    <a:lstStyle/>
                    <a:p>
                      <a:pPr>
                        <a:lnSpc>
                          <a:spcPct val="115000"/>
                        </a:lnSpc>
                        <a:spcAft>
                          <a:spcPts val="0"/>
                        </a:spcAft>
                      </a:pPr>
                      <a:endPar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683" marR="64683" marT="0" marB="0"/>
                </a:tc>
              </a:tr>
              <a:tr h="509992">
                <a:tc rowSpan="7">
                  <a:txBody>
                    <a:bodyPr/>
                    <a:lstStyle/>
                    <a:p>
                      <a:pPr>
                        <a:lnSpc>
                          <a:spcPct val="115000"/>
                        </a:lnSpc>
                        <a:spcAft>
                          <a:spcPts val="0"/>
                        </a:spcAft>
                      </a:pPr>
                      <a:r>
                        <a:rPr lang="it-IT" sz="1800" b="1" dirty="0">
                          <a:solidFill>
                            <a:srgbClr val="C00000"/>
                          </a:solidFill>
                          <a:effectLst/>
                        </a:rPr>
                        <a:t>Nome e sigla dei Partner </a:t>
                      </a:r>
                      <a:endParaRPr lang="it-IT"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c>
                  <a:txBody>
                    <a:bodyPr/>
                    <a:lstStyle/>
                    <a:p>
                      <a:pPr marL="342900" indent="-342900" algn="just">
                        <a:lnSpc>
                          <a:spcPct val="115000"/>
                        </a:lnSpc>
                        <a:spcAft>
                          <a:spcPts val="0"/>
                        </a:spcAft>
                        <a:buFont typeface="+mj-lt"/>
                        <a:buAutoNum type="arabicPeriod"/>
                      </a:pPr>
                      <a:r>
                        <a:rPr lang="it-IT" sz="1400" b="1" dirty="0">
                          <a:effectLst/>
                        </a:rPr>
                        <a:t>Amore per il Sapere Associazione di Promozione Sociale (APIS-APS)</a:t>
                      </a:r>
                      <a:endPar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c>
                  <a:txBody>
                    <a:bodyPr/>
                    <a:lstStyle/>
                    <a:p>
                      <a:pPr algn="just">
                        <a:lnSpc>
                          <a:spcPct val="115000"/>
                        </a:lnSpc>
                        <a:spcAft>
                          <a:spcPts val="0"/>
                        </a:spcAft>
                      </a:pPr>
                      <a:r>
                        <a:rPr lang="it-IT" sz="1100" b="1" dirty="0">
                          <a:effectLst/>
                        </a:rPr>
                        <a:t>Associazione di Promozione Sociale</a:t>
                      </a:r>
                      <a:endParaRPr lang="it-IT"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r>
              <a:tr h="338707">
                <a:tc vMerge="1">
                  <a:txBody>
                    <a:bodyPr/>
                    <a:lstStyle/>
                    <a:p>
                      <a:endParaRPr lang="it-IT"/>
                    </a:p>
                  </a:txBody>
                  <a:tcPr/>
                </a:tc>
                <a:tc>
                  <a:txBody>
                    <a:bodyPr/>
                    <a:lstStyle/>
                    <a:p>
                      <a:pPr marL="0" indent="0" algn="just">
                        <a:lnSpc>
                          <a:spcPct val="115000"/>
                        </a:lnSpc>
                        <a:spcAft>
                          <a:spcPts val="0"/>
                        </a:spcAft>
                        <a:buFont typeface="+mj-lt"/>
                        <a:buNone/>
                      </a:pPr>
                      <a:r>
                        <a:rPr lang="pt-BR" sz="1400" b="1" dirty="0" smtClean="0">
                          <a:effectLst/>
                        </a:rPr>
                        <a:t>2.</a:t>
                      </a:r>
                      <a:r>
                        <a:rPr lang="pt-BR" sz="1400" b="1" baseline="0" dirty="0" smtClean="0">
                          <a:effectLst/>
                        </a:rPr>
                        <a:t>    </a:t>
                      </a:r>
                      <a:r>
                        <a:rPr lang="pt-BR" sz="1400" b="1" dirty="0" smtClean="0">
                          <a:effectLst/>
                        </a:rPr>
                        <a:t>Carbonsink </a:t>
                      </a:r>
                      <a:r>
                        <a:rPr lang="pt-BR" sz="1400" b="1" dirty="0">
                          <a:effectLst/>
                        </a:rPr>
                        <a:t>Group S.r.l (CARBONSINK)</a:t>
                      </a:r>
                      <a:endPar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c>
                  <a:txBody>
                    <a:bodyPr/>
                    <a:lstStyle/>
                    <a:p>
                      <a:pPr algn="just">
                        <a:lnSpc>
                          <a:spcPct val="115000"/>
                        </a:lnSpc>
                        <a:spcAft>
                          <a:spcPts val="0"/>
                        </a:spcAft>
                      </a:pPr>
                      <a:r>
                        <a:rPr lang="it-IT" sz="1100" b="1">
                          <a:effectLst/>
                        </a:rPr>
                        <a:t>Società a responsabilità limitata</a:t>
                      </a:r>
                      <a:endParaRPr lang="it-IT"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r>
              <a:tr h="492376">
                <a:tc vMerge="1">
                  <a:txBody>
                    <a:bodyPr/>
                    <a:lstStyle/>
                    <a:p>
                      <a:endParaRPr lang="it-IT"/>
                    </a:p>
                  </a:txBody>
                  <a:tcPr/>
                </a:tc>
                <a:tc>
                  <a:txBody>
                    <a:bodyPr/>
                    <a:lstStyle/>
                    <a:p>
                      <a:pPr marL="0" indent="0" algn="just">
                        <a:lnSpc>
                          <a:spcPct val="115000"/>
                        </a:lnSpc>
                        <a:spcAft>
                          <a:spcPts val="0"/>
                        </a:spcAft>
                        <a:buFont typeface="+mj-lt"/>
                        <a:buNone/>
                      </a:pPr>
                      <a:r>
                        <a:rPr lang="it-IT" sz="1400" b="1" dirty="0" smtClean="0">
                          <a:effectLst/>
                        </a:rPr>
                        <a:t>3.   Centro </a:t>
                      </a:r>
                      <a:r>
                        <a:rPr lang="it-IT" sz="1400" b="1" dirty="0">
                          <a:effectLst/>
                        </a:rPr>
                        <a:t>Laici Italiani per le Missioni (CELIM)</a:t>
                      </a:r>
                      <a:endPar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c>
                  <a:txBody>
                    <a:bodyPr/>
                    <a:lstStyle/>
                    <a:p>
                      <a:pPr algn="just">
                        <a:lnSpc>
                          <a:spcPct val="115000"/>
                        </a:lnSpc>
                        <a:spcAft>
                          <a:spcPts val="0"/>
                        </a:spcAft>
                      </a:pPr>
                      <a:r>
                        <a:rPr lang="it-IT" sz="1100" b="1" dirty="0">
                          <a:effectLst/>
                        </a:rPr>
                        <a:t>ONG iscritta con decreto AICS n.  2016/337/000152/2 del 04/04/2016.</a:t>
                      </a:r>
                      <a:endParaRPr lang="it-IT"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r>
              <a:tr h="492376">
                <a:tc vMerge="1">
                  <a:txBody>
                    <a:bodyPr/>
                    <a:lstStyle/>
                    <a:p>
                      <a:endParaRPr lang="it-IT"/>
                    </a:p>
                  </a:txBody>
                  <a:tcPr/>
                </a:tc>
                <a:tc>
                  <a:txBody>
                    <a:bodyPr/>
                    <a:lstStyle/>
                    <a:p>
                      <a:pPr marL="0" indent="0" algn="just">
                        <a:lnSpc>
                          <a:spcPct val="115000"/>
                        </a:lnSpc>
                        <a:spcAft>
                          <a:spcPts val="0"/>
                        </a:spcAft>
                        <a:buFont typeface="+mj-lt"/>
                        <a:buNone/>
                      </a:pPr>
                      <a:r>
                        <a:rPr lang="it-IT" sz="1400" b="1" dirty="0" smtClean="0">
                          <a:effectLst/>
                        </a:rPr>
                        <a:t>4.    Club </a:t>
                      </a:r>
                      <a:r>
                        <a:rPr lang="it-IT" sz="1400" b="1" dirty="0">
                          <a:effectLst/>
                        </a:rPr>
                        <a:t>Alpino Italiano (CAI)</a:t>
                      </a:r>
                      <a:endPar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c>
                  <a:txBody>
                    <a:bodyPr/>
                    <a:lstStyle/>
                    <a:p>
                      <a:pPr algn="just">
                        <a:lnSpc>
                          <a:spcPct val="115000"/>
                        </a:lnSpc>
                        <a:spcAft>
                          <a:spcPts val="0"/>
                        </a:spcAft>
                      </a:pPr>
                      <a:r>
                        <a:rPr lang="it-IT" sz="1100" b="1" dirty="0">
                          <a:effectLst/>
                        </a:rPr>
                        <a:t>Ente pubblico non economico di tipo associativo</a:t>
                      </a:r>
                      <a:endParaRPr lang="it-IT"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r>
              <a:tr h="338707">
                <a:tc vMerge="1">
                  <a:txBody>
                    <a:bodyPr/>
                    <a:lstStyle/>
                    <a:p>
                      <a:endParaRPr lang="it-IT"/>
                    </a:p>
                  </a:txBody>
                  <a:tcPr/>
                </a:tc>
                <a:tc>
                  <a:txBody>
                    <a:bodyPr/>
                    <a:lstStyle/>
                    <a:p>
                      <a:pPr marL="0" indent="0" algn="just">
                        <a:lnSpc>
                          <a:spcPct val="115000"/>
                        </a:lnSpc>
                        <a:spcAft>
                          <a:spcPts val="0"/>
                        </a:spcAft>
                        <a:buFont typeface="+mj-lt"/>
                        <a:buNone/>
                      </a:pPr>
                      <a:r>
                        <a:rPr lang="it-IT" sz="1400" b="1" dirty="0" smtClean="0">
                          <a:effectLst/>
                        </a:rPr>
                        <a:t>5.    Edison </a:t>
                      </a:r>
                      <a:r>
                        <a:rPr lang="it-IT" sz="1400" b="1" dirty="0">
                          <a:effectLst/>
                        </a:rPr>
                        <a:t>S.p.A. (EDISON)</a:t>
                      </a:r>
                      <a:endPar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c>
                  <a:txBody>
                    <a:bodyPr/>
                    <a:lstStyle/>
                    <a:p>
                      <a:pPr algn="just">
                        <a:lnSpc>
                          <a:spcPct val="115000"/>
                        </a:lnSpc>
                        <a:spcAft>
                          <a:spcPts val="0"/>
                        </a:spcAft>
                      </a:pPr>
                      <a:r>
                        <a:rPr lang="it-IT" sz="1100" b="1" dirty="0">
                          <a:effectLst/>
                        </a:rPr>
                        <a:t>Società per azioni</a:t>
                      </a:r>
                      <a:endParaRPr lang="it-IT"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r>
              <a:tr h="492376">
                <a:tc vMerge="1">
                  <a:txBody>
                    <a:bodyPr/>
                    <a:lstStyle/>
                    <a:p>
                      <a:endParaRPr lang="it-IT"/>
                    </a:p>
                  </a:txBody>
                  <a:tcPr/>
                </a:tc>
                <a:tc>
                  <a:txBody>
                    <a:bodyPr/>
                    <a:lstStyle/>
                    <a:p>
                      <a:pPr marL="0" indent="0" algn="just">
                        <a:lnSpc>
                          <a:spcPct val="115000"/>
                        </a:lnSpc>
                        <a:spcAft>
                          <a:spcPts val="0"/>
                        </a:spcAft>
                        <a:buFont typeface="+mj-lt"/>
                        <a:buNone/>
                      </a:pPr>
                      <a:r>
                        <a:rPr lang="it-IT" sz="1400" b="1" dirty="0" smtClean="0">
                          <a:effectLst/>
                        </a:rPr>
                        <a:t>6.</a:t>
                      </a:r>
                      <a:r>
                        <a:rPr lang="it-IT" sz="1400" b="1" baseline="0" dirty="0" smtClean="0">
                          <a:effectLst/>
                        </a:rPr>
                        <a:t>    </a:t>
                      </a:r>
                      <a:r>
                        <a:rPr lang="it-IT" sz="1400" b="1" dirty="0" smtClean="0">
                          <a:effectLst/>
                        </a:rPr>
                        <a:t>Fondazione </a:t>
                      </a:r>
                      <a:r>
                        <a:rPr lang="it-IT" sz="1400" b="1" dirty="0">
                          <a:effectLst/>
                        </a:rPr>
                        <a:t>Banco Alimentare </a:t>
                      </a:r>
                      <a:r>
                        <a:rPr lang="it-IT" sz="1400" b="1" dirty="0" err="1">
                          <a:effectLst/>
                        </a:rPr>
                        <a:t>Onlus</a:t>
                      </a:r>
                      <a:r>
                        <a:rPr lang="it-IT" sz="1400" b="1" dirty="0">
                          <a:effectLst/>
                        </a:rPr>
                        <a:t> (FBAO)</a:t>
                      </a:r>
                      <a:endPar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c>
                  <a:txBody>
                    <a:bodyPr/>
                    <a:lstStyle/>
                    <a:p>
                      <a:pPr algn="just">
                        <a:lnSpc>
                          <a:spcPct val="115000"/>
                        </a:lnSpc>
                        <a:spcAft>
                          <a:spcPts val="0"/>
                        </a:spcAft>
                      </a:pPr>
                      <a:r>
                        <a:rPr lang="it-IT" sz="1100" b="1" dirty="0">
                          <a:effectLst/>
                        </a:rPr>
                        <a:t>Fondazione del Terzo Settore</a:t>
                      </a:r>
                      <a:endParaRPr lang="it-IT"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r>
              <a:tr h="749087">
                <a:tc vMerge="1">
                  <a:txBody>
                    <a:bodyPr/>
                    <a:lstStyle/>
                    <a:p>
                      <a:endParaRPr lang="it-IT"/>
                    </a:p>
                  </a:txBody>
                  <a:tcPr/>
                </a:tc>
                <a:tc>
                  <a:txBody>
                    <a:bodyPr/>
                    <a:lstStyle/>
                    <a:p>
                      <a:pPr marL="0" indent="0">
                        <a:lnSpc>
                          <a:spcPct val="115000"/>
                        </a:lnSpc>
                        <a:spcAft>
                          <a:spcPts val="0"/>
                        </a:spcAft>
                        <a:buFont typeface="+mj-lt"/>
                        <a:buNone/>
                      </a:pPr>
                      <a:r>
                        <a:rPr lang="it-IT" sz="1400" b="1" dirty="0" smtClean="0">
                          <a:effectLst/>
                        </a:rPr>
                        <a:t>7.   Fondazione </a:t>
                      </a:r>
                      <a:r>
                        <a:rPr lang="it-IT" sz="1400" b="1" dirty="0">
                          <a:effectLst/>
                        </a:rPr>
                        <a:t>De Gasperi (FDG)</a:t>
                      </a:r>
                      <a:endPar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c>
                  <a:txBody>
                    <a:bodyPr/>
                    <a:lstStyle/>
                    <a:p>
                      <a:pPr algn="just">
                        <a:lnSpc>
                          <a:spcPct val="115000"/>
                        </a:lnSpc>
                        <a:spcAft>
                          <a:spcPts val="0"/>
                        </a:spcAft>
                      </a:pPr>
                      <a:r>
                        <a:rPr lang="it-IT" sz="1100" b="1" dirty="0">
                          <a:effectLst/>
                        </a:rPr>
                        <a:t>Ente senza scopo di lucro, iscritto nell’elenco degli enti di ricerca scientifica ex articolo 14 DM 35/2005.</a:t>
                      </a:r>
                      <a:endParaRPr lang="it-IT"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121" marR="47121" marT="0" marB="0" anchor="ctr">
                    <a:solidFill>
                      <a:schemeClr val="bg1">
                        <a:lumMod val="85000"/>
                      </a:schemeClr>
                    </a:solidFill>
                  </a:tcPr>
                </a:tc>
              </a:tr>
            </a:tbl>
          </a:graphicData>
        </a:graphic>
      </p:graphicFrame>
    </p:spTree>
    <p:extLst>
      <p:ext uri="{BB962C8B-B14F-4D97-AF65-F5344CB8AC3E}">
        <p14:creationId xmlns:p14="http://schemas.microsoft.com/office/powerpoint/2010/main" val="41492902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ext uri="{D42A27DB-BD31-4B8C-83A1-F6EECF244321}">
                <p14:modId xmlns:p14="http://schemas.microsoft.com/office/powerpoint/2010/main" val="2628943871"/>
              </p:ext>
            </p:extLst>
          </p:nvPr>
        </p:nvGraphicFramePr>
        <p:xfrm>
          <a:off x="505098" y="400595"/>
          <a:ext cx="11112136" cy="5578446"/>
        </p:xfrm>
        <a:graphic>
          <a:graphicData uri="http://schemas.openxmlformats.org/drawingml/2006/table">
            <a:tbl>
              <a:tblPr>
                <a:tableStyleId>{5C22544A-7EE6-4342-B048-85BDC9FD1C3A}</a:tableStyleId>
              </a:tblPr>
              <a:tblGrid>
                <a:gridCol w="2725782"/>
                <a:gridCol w="8386354"/>
              </a:tblGrid>
              <a:tr h="1079862">
                <a:tc gridSpan="2">
                  <a:txBody>
                    <a:bodyPr/>
                    <a:lstStyle/>
                    <a:p>
                      <a:pPr algn="ctr">
                        <a:lnSpc>
                          <a:spcPct val="115000"/>
                        </a:lnSpc>
                        <a:spcAft>
                          <a:spcPts val="0"/>
                        </a:spcAft>
                      </a:pPr>
                      <a:r>
                        <a:rPr lang="it-IT" sz="2400" b="1" dirty="0" smtClean="0">
                          <a:solidFill>
                            <a:srgbClr val="C00000"/>
                          </a:solidFill>
                          <a:effectLst/>
                          <a:latin typeface="Bahnschrift SemiBold SemiConden" panose="020B0502040204020203" pitchFamily="34" charset="0"/>
                        </a:rPr>
                        <a:t>PROGETTO ENERGY </a:t>
                      </a:r>
                      <a:r>
                        <a:rPr lang="it-IT" sz="2400" b="1" dirty="0" smtClean="0">
                          <a:effectLst/>
                          <a:latin typeface="Bahnschrift SemiBold SemiConden" panose="020B0502040204020203" pitchFamily="34" charset="0"/>
                        </a:rPr>
                        <a:t>- Scheda sintetica del progetto</a:t>
                      </a:r>
                      <a:endParaRPr lang="it-IT" sz="2400" b="1" dirty="0">
                        <a:effectLst/>
                        <a:latin typeface="Bahnschrift SemiBold SemiConden" panose="020B0502040204020203" pitchFamily="34" charset="0"/>
                        <a:ea typeface="Times New Roman" panose="02020603050405020304" pitchFamily="18" charset="0"/>
                        <a:cs typeface="Times New Roman" panose="02020603050405020304" pitchFamily="18" charset="0"/>
                      </a:endParaRPr>
                    </a:p>
                  </a:txBody>
                  <a:tcPr marL="64683" marR="64683" marT="0" marB="0" anchor="ctr"/>
                </a:tc>
                <a:tc hMerge="1">
                  <a:txBody>
                    <a:bodyPr/>
                    <a:lstStyle/>
                    <a:p>
                      <a:pPr>
                        <a:lnSpc>
                          <a:spcPct val="115000"/>
                        </a:lnSpc>
                        <a:spcAft>
                          <a:spcPts val="0"/>
                        </a:spcAft>
                      </a:pPr>
                      <a:endParaRPr lang="it-IT" sz="1800" b="1" dirty="0">
                        <a:effectLst/>
                        <a:latin typeface="Bahnschrift SemiBold SemiConden" panose="020B0502040204020203" pitchFamily="34" charset="0"/>
                        <a:ea typeface="Times New Roman" panose="02020603050405020304" pitchFamily="18" charset="0"/>
                        <a:cs typeface="Times New Roman" panose="02020603050405020304" pitchFamily="18" charset="0"/>
                      </a:endParaRPr>
                    </a:p>
                  </a:txBody>
                  <a:tcPr marL="64683" marR="64683" marT="0" marB="0" anchor="ctr"/>
                </a:tc>
              </a:tr>
              <a:tr h="2335644">
                <a:tc>
                  <a:txBody>
                    <a:bodyPr/>
                    <a:lstStyle/>
                    <a:p>
                      <a:pPr>
                        <a:lnSpc>
                          <a:spcPct val="115000"/>
                        </a:lnSpc>
                        <a:spcAft>
                          <a:spcPts val="0"/>
                        </a:spcAft>
                      </a:pPr>
                      <a:r>
                        <a:rPr lang="it-IT" sz="1800" b="1" dirty="0" smtClean="0">
                          <a:solidFill>
                            <a:srgbClr val="C00000"/>
                          </a:solidFill>
                          <a:effectLst/>
                          <a:latin typeface="Bahnschrift SemiBold SemiConden" panose="020B0502040204020203" pitchFamily="34" charset="0"/>
                          <a:ea typeface="Times New Roman" panose="02020603050405020304" pitchFamily="18" charset="0"/>
                          <a:cs typeface="Times New Roman" panose="02020603050405020304" pitchFamily="18" charset="0"/>
                        </a:rPr>
                        <a:t>Obiettivi</a:t>
                      </a:r>
                      <a:endParaRPr lang="it-IT" sz="1800" b="1" dirty="0">
                        <a:solidFill>
                          <a:srgbClr val="C00000"/>
                        </a:solidFill>
                        <a:effectLst/>
                        <a:latin typeface="Bahnschrift SemiBold SemiConden" panose="020B0502040204020203" pitchFamily="34" charset="0"/>
                        <a:ea typeface="Times New Roman" panose="02020603050405020304" pitchFamily="18" charset="0"/>
                        <a:cs typeface="Times New Roman" panose="02020603050405020304" pitchFamily="18" charset="0"/>
                      </a:endParaRPr>
                    </a:p>
                  </a:txBody>
                  <a:tcPr marL="64683" marR="64683" marT="0" marB="0" anchor="ctr"/>
                </a:tc>
                <a:tc>
                  <a:txBody>
                    <a:bodyPr/>
                    <a:lstStyle/>
                    <a:p>
                      <a:r>
                        <a:rPr lang="en-US" sz="1800" dirty="0" smtClean="0">
                          <a:effectLst/>
                          <a:latin typeface="Bahnschrift SemiBold SemiConden" panose="020B0502040204020203" pitchFamily="34" charset="0"/>
                        </a:rPr>
                        <a:t>Il </a:t>
                      </a:r>
                      <a:r>
                        <a:rPr lang="en-US" sz="1800" dirty="0" err="1" smtClean="0">
                          <a:effectLst/>
                          <a:latin typeface="Bahnschrift SemiBold SemiConden" panose="020B0502040204020203" pitchFamily="34" charset="0"/>
                        </a:rPr>
                        <a:t>progetto</a:t>
                      </a:r>
                      <a:r>
                        <a:rPr lang="en-US" sz="1800" dirty="0" smtClean="0">
                          <a:effectLst/>
                          <a:latin typeface="Bahnschrift SemiBold SemiConden" panose="020B0502040204020203" pitchFamily="34" charset="0"/>
                        </a:rPr>
                        <a:t> </a:t>
                      </a:r>
                      <a:r>
                        <a:rPr lang="en-US" sz="1800" dirty="0" err="1" smtClean="0">
                          <a:effectLst/>
                          <a:latin typeface="Bahnschrift SemiBold SemiConden" panose="020B0502040204020203" pitchFamily="34" charset="0"/>
                        </a:rPr>
                        <a:t>coinvolgerà</a:t>
                      </a:r>
                      <a:r>
                        <a:rPr lang="en-US" sz="1800" dirty="0" smtClean="0">
                          <a:effectLst/>
                          <a:latin typeface="Bahnschrift SemiBold SemiConden" panose="020B0502040204020203" pitchFamily="34" charset="0"/>
                        </a:rPr>
                        <a:t> </a:t>
                      </a:r>
                    </a:p>
                    <a:p>
                      <a:pPr marL="285750" indent="-285750">
                        <a:buFont typeface="Arial" panose="020B0604020202020204" pitchFamily="34" charset="0"/>
                        <a:buChar char="•"/>
                      </a:pPr>
                      <a:r>
                        <a:rPr lang="en-US" sz="1800" dirty="0" smtClean="0">
                          <a:effectLst/>
                          <a:latin typeface="Bahnschrift SemiBold SemiConden" panose="020B0502040204020203" pitchFamily="34" charset="0"/>
                        </a:rPr>
                        <a:t>100 </a:t>
                      </a:r>
                      <a:r>
                        <a:rPr lang="en-US" sz="1800" dirty="0" err="1" smtClean="0">
                          <a:effectLst/>
                          <a:latin typeface="Bahnschrift SemiBold SemiConden" panose="020B0502040204020203" pitchFamily="34" charset="0"/>
                        </a:rPr>
                        <a:t>scuole</a:t>
                      </a:r>
                      <a:r>
                        <a:rPr lang="en-US" sz="1800" dirty="0" smtClean="0">
                          <a:effectLst/>
                          <a:latin typeface="Bahnschrift SemiBold SemiConden" panose="020B0502040204020203" pitchFamily="34" charset="0"/>
                        </a:rPr>
                        <a:t> </a:t>
                      </a:r>
                      <a:r>
                        <a:rPr lang="en-US" sz="1800" dirty="0" err="1" smtClean="0">
                          <a:effectLst/>
                          <a:latin typeface="Bahnschrift SemiBold SemiConden" panose="020B0502040204020203" pitchFamily="34" charset="0"/>
                        </a:rPr>
                        <a:t>tra</a:t>
                      </a:r>
                      <a:r>
                        <a:rPr lang="en-US" sz="1800" dirty="0" smtClean="0">
                          <a:effectLst/>
                          <a:latin typeface="Bahnschrift SemiBold SemiConden" panose="020B0502040204020203" pitchFamily="34" charset="0"/>
                        </a:rPr>
                        <a:t> </a:t>
                      </a:r>
                      <a:r>
                        <a:rPr lang="en-US" sz="1800" dirty="0" err="1" smtClean="0">
                          <a:effectLst/>
                          <a:latin typeface="Bahnschrift SemiBold SemiConden" panose="020B0502040204020203" pitchFamily="34" charset="0"/>
                        </a:rPr>
                        <a:t>secondaria</a:t>
                      </a:r>
                      <a:r>
                        <a:rPr lang="en-US" sz="1800" dirty="0" smtClean="0">
                          <a:effectLst/>
                          <a:latin typeface="Bahnschrift SemiBold SemiConden" panose="020B0502040204020203" pitchFamily="34" charset="0"/>
                        </a:rPr>
                        <a:t> di primo e secondo </a:t>
                      </a:r>
                      <a:r>
                        <a:rPr lang="en-US" sz="1800" dirty="0" err="1" smtClean="0">
                          <a:effectLst/>
                          <a:latin typeface="Bahnschrift SemiBold SemiConden" panose="020B0502040204020203" pitchFamily="34" charset="0"/>
                        </a:rPr>
                        <a:t>grado</a:t>
                      </a:r>
                      <a:r>
                        <a:rPr lang="en-US" sz="1800" dirty="0" smtClean="0">
                          <a:effectLst/>
                          <a:latin typeface="Bahnschrift SemiBold SemiConden" panose="020B0502040204020203" pitchFamily="34" charset="0"/>
                        </a:rPr>
                        <a:t> (primo </a:t>
                      </a:r>
                      <a:r>
                        <a:rPr lang="en-US" sz="1800" dirty="0" err="1" smtClean="0">
                          <a:effectLst/>
                          <a:latin typeface="Bahnschrift SemiBold SemiConden" panose="020B0502040204020203" pitchFamily="34" charset="0"/>
                        </a:rPr>
                        <a:t>biennio</a:t>
                      </a:r>
                      <a:r>
                        <a:rPr lang="en-US" sz="1800" dirty="0" smtClean="0">
                          <a:effectLst/>
                          <a:latin typeface="Bahnschrift SemiBold SemiConden" panose="020B0502040204020203" pitchFamily="34" charset="0"/>
                        </a:rPr>
                        <a:t>); </a:t>
                      </a:r>
                    </a:p>
                    <a:p>
                      <a:pPr marL="285750" indent="-285750">
                        <a:buFont typeface="Arial" panose="020B0604020202020204" pitchFamily="34" charset="0"/>
                        <a:buChar char="•"/>
                      </a:pPr>
                      <a:r>
                        <a:rPr lang="en-US" sz="1800" dirty="0" smtClean="0">
                          <a:effectLst/>
                          <a:latin typeface="Bahnschrift SemiBold SemiConden" panose="020B0502040204020203" pitchFamily="34" charset="0"/>
                        </a:rPr>
                        <a:t>550 </a:t>
                      </a:r>
                      <a:r>
                        <a:rPr lang="en-US" sz="1800" dirty="0" err="1" smtClean="0">
                          <a:effectLst/>
                          <a:latin typeface="Bahnschrift SemiBold SemiConden" panose="020B0502040204020203" pitchFamily="34" charset="0"/>
                        </a:rPr>
                        <a:t>insegnanti</a:t>
                      </a:r>
                      <a:r>
                        <a:rPr lang="en-US" sz="1800" dirty="0" smtClean="0">
                          <a:effectLst/>
                          <a:latin typeface="Bahnschrift SemiBold SemiConden" panose="020B0502040204020203" pitchFamily="34" charset="0"/>
                        </a:rPr>
                        <a:t>; </a:t>
                      </a:r>
                    </a:p>
                    <a:p>
                      <a:pPr marL="285750" indent="-285750">
                        <a:buFont typeface="Arial" panose="020B0604020202020204" pitchFamily="34" charset="0"/>
                        <a:buChar char="•"/>
                      </a:pPr>
                      <a:r>
                        <a:rPr lang="en-US" sz="1800" dirty="0" smtClean="0">
                          <a:effectLst/>
                          <a:latin typeface="Bahnschrift SemiBold SemiConden" panose="020B0502040204020203" pitchFamily="34" charset="0"/>
                        </a:rPr>
                        <a:t>10.000 </a:t>
                      </a:r>
                      <a:r>
                        <a:rPr lang="en-US" sz="1800" dirty="0" err="1" smtClean="0">
                          <a:effectLst/>
                          <a:latin typeface="Bahnschrift SemiBold SemiConden" panose="020B0502040204020203" pitchFamily="34" charset="0"/>
                        </a:rPr>
                        <a:t>studenti</a:t>
                      </a:r>
                      <a:r>
                        <a:rPr lang="en-US" sz="1800" dirty="0" smtClean="0">
                          <a:effectLst/>
                          <a:latin typeface="Bahnschrift SemiBold SemiConden" panose="020B0502040204020203" pitchFamily="34" charset="0"/>
                        </a:rPr>
                        <a:t>; </a:t>
                      </a:r>
                    </a:p>
                    <a:p>
                      <a:pPr marL="285750" indent="-285750">
                        <a:buFont typeface="Arial" panose="020B0604020202020204" pitchFamily="34" charset="0"/>
                        <a:buChar char="•"/>
                      </a:pPr>
                      <a:r>
                        <a:rPr lang="en-US" sz="1800" dirty="0" smtClean="0">
                          <a:effectLst/>
                          <a:latin typeface="Bahnschrift SemiBold SemiConden" panose="020B0502040204020203" pitchFamily="34" charset="0"/>
                        </a:rPr>
                        <a:t>80 </a:t>
                      </a:r>
                      <a:r>
                        <a:rPr lang="en-US" sz="1800" dirty="0" err="1" smtClean="0">
                          <a:effectLst/>
                          <a:latin typeface="Bahnschrift SemiBold SemiConden" panose="020B0502040204020203" pitchFamily="34" charset="0"/>
                        </a:rPr>
                        <a:t>dirigenti</a:t>
                      </a:r>
                      <a:r>
                        <a:rPr lang="en-US" sz="1800" dirty="0" smtClean="0">
                          <a:effectLst/>
                          <a:latin typeface="Bahnschrift SemiBold SemiConden" panose="020B0502040204020203" pitchFamily="34" charset="0"/>
                        </a:rPr>
                        <a:t> </a:t>
                      </a:r>
                      <a:r>
                        <a:rPr lang="en-US" sz="1800" dirty="0" err="1" smtClean="0">
                          <a:effectLst/>
                          <a:latin typeface="Bahnschrift SemiBold SemiConden" panose="020B0502040204020203" pitchFamily="34" charset="0"/>
                        </a:rPr>
                        <a:t>scolastici</a:t>
                      </a:r>
                      <a:r>
                        <a:rPr lang="en-US" sz="1800" dirty="0" smtClean="0">
                          <a:effectLst/>
                          <a:latin typeface="Bahnschrift SemiBold SemiConden" panose="020B0502040204020203" pitchFamily="34" charset="0"/>
                        </a:rPr>
                        <a:t> </a:t>
                      </a:r>
                    </a:p>
                    <a:p>
                      <a:pPr marL="285750" indent="-285750">
                        <a:buFont typeface="Arial" panose="020B0604020202020204" pitchFamily="34" charset="0"/>
                        <a:buChar char="•"/>
                      </a:pPr>
                      <a:r>
                        <a:rPr lang="en-US" sz="1800" dirty="0" err="1" smtClean="0">
                          <a:effectLst/>
                          <a:latin typeface="Bahnschrift SemiBold SemiConden" panose="020B0502040204020203" pitchFamily="34" charset="0"/>
                        </a:rPr>
                        <a:t>almeno</a:t>
                      </a:r>
                      <a:r>
                        <a:rPr lang="en-US" sz="1800" dirty="0" smtClean="0">
                          <a:effectLst/>
                          <a:latin typeface="Bahnschrift SemiBold SemiConden" panose="020B0502040204020203" pitchFamily="34" charset="0"/>
                        </a:rPr>
                        <a:t> 100.000 stakeholders </a:t>
                      </a:r>
                      <a:r>
                        <a:rPr lang="en-US" sz="1800" dirty="0" err="1" smtClean="0">
                          <a:effectLst/>
                          <a:latin typeface="Bahnschrift SemiBold SemiConden" panose="020B0502040204020203" pitchFamily="34" charset="0"/>
                        </a:rPr>
                        <a:t>raggiunti</a:t>
                      </a:r>
                      <a:r>
                        <a:rPr lang="en-US" sz="1800" dirty="0" smtClean="0">
                          <a:effectLst/>
                          <a:latin typeface="Bahnschrift SemiBold SemiConden" panose="020B0502040204020203" pitchFamily="34" charset="0"/>
                        </a:rPr>
                        <a:t> </a:t>
                      </a:r>
                      <a:r>
                        <a:rPr lang="en-US" sz="1800" dirty="0" err="1" smtClean="0">
                          <a:effectLst/>
                          <a:latin typeface="Bahnschrift SemiBold SemiConden" panose="020B0502040204020203" pitchFamily="34" charset="0"/>
                        </a:rPr>
                        <a:t>tramite</a:t>
                      </a:r>
                      <a:r>
                        <a:rPr lang="en-US" sz="1800" dirty="0" smtClean="0">
                          <a:effectLst/>
                          <a:latin typeface="Bahnschrift SemiBold SemiConden" panose="020B0502040204020203" pitchFamily="34" charset="0"/>
                        </a:rPr>
                        <a:t> </a:t>
                      </a:r>
                      <a:r>
                        <a:rPr lang="en-US" sz="1800" dirty="0" err="1" smtClean="0">
                          <a:effectLst/>
                          <a:latin typeface="Bahnschrift SemiBold SemiConden" panose="020B0502040204020203" pitchFamily="34" charset="0"/>
                        </a:rPr>
                        <a:t>campagne</a:t>
                      </a:r>
                      <a:r>
                        <a:rPr lang="en-US" sz="1800" dirty="0" smtClean="0">
                          <a:effectLst/>
                          <a:latin typeface="Bahnschrift SemiBold SemiConden" panose="020B0502040204020203" pitchFamily="34" charset="0"/>
                        </a:rPr>
                        <a:t> di </a:t>
                      </a:r>
                      <a:r>
                        <a:rPr lang="en-US" sz="1800" dirty="0" err="1" smtClean="0">
                          <a:effectLst/>
                          <a:latin typeface="Bahnschrift SemiBold SemiConden" panose="020B0502040204020203" pitchFamily="34" charset="0"/>
                        </a:rPr>
                        <a:t>sensibilizzazione</a:t>
                      </a:r>
                      <a:r>
                        <a:rPr lang="en-US" sz="1800" dirty="0" smtClean="0">
                          <a:effectLst/>
                          <a:latin typeface="Bahnschrift SemiBold SemiConden" panose="020B0502040204020203" pitchFamily="34" charset="0"/>
                        </a:rPr>
                        <a:t>, </a:t>
                      </a:r>
                      <a:r>
                        <a:rPr lang="en-US" sz="1800" dirty="0" err="1" smtClean="0">
                          <a:effectLst/>
                          <a:latin typeface="Bahnschrift SemiBold SemiConden" panose="020B0502040204020203" pitchFamily="34" charset="0"/>
                        </a:rPr>
                        <a:t>promozione</a:t>
                      </a:r>
                      <a:r>
                        <a:rPr lang="en-US" sz="1800" dirty="0" smtClean="0">
                          <a:effectLst/>
                          <a:latin typeface="Bahnschrift SemiBold SemiConden" panose="020B0502040204020203" pitchFamily="34" charset="0"/>
                        </a:rPr>
                        <a:t>, </a:t>
                      </a:r>
                      <a:r>
                        <a:rPr lang="en-US" sz="1800" dirty="0" err="1" smtClean="0">
                          <a:effectLst/>
                          <a:latin typeface="Bahnschrift SemiBold SemiConden" panose="020B0502040204020203" pitchFamily="34" charset="0"/>
                        </a:rPr>
                        <a:t>comunicazione</a:t>
                      </a:r>
                      <a:r>
                        <a:rPr lang="en-US" sz="1800" dirty="0" smtClean="0">
                          <a:effectLst/>
                          <a:latin typeface="Bahnschrift SemiBold SemiConden" panose="020B0502040204020203" pitchFamily="34" charset="0"/>
                        </a:rPr>
                        <a:t>. </a:t>
                      </a:r>
                      <a:endParaRPr lang="it-IT" sz="1800" dirty="0" smtClean="0">
                        <a:latin typeface="Bahnschrift SemiBold SemiConden" panose="020B0502040204020203" pitchFamily="34" charset="0"/>
                      </a:endParaRPr>
                    </a:p>
                    <a:p>
                      <a:pPr>
                        <a:lnSpc>
                          <a:spcPct val="115000"/>
                        </a:lnSpc>
                        <a:spcAft>
                          <a:spcPts val="0"/>
                        </a:spcAft>
                      </a:pPr>
                      <a:endParaRPr lang="it-IT" sz="1800" b="1" dirty="0">
                        <a:effectLst/>
                        <a:latin typeface="Bahnschrift SemiBold SemiConden" panose="020B0502040204020203" pitchFamily="34" charset="0"/>
                        <a:ea typeface="Times New Roman" panose="02020603050405020304" pitchFamily="18" charset="0"/>
                        <a:cs typeface="Times New Roman" panose="02020603050405020304" pitchFamily="18" charset="0"/>
                      </a:endParaRPr>
                    </a:p>
                  </a:txBody>
                  <a:tcPr marL="64683" marR="64683" marT="0" marB="0" anchor="ctr"/>
                </a:tc>
              </a:tr>
              <a:tr h="1360080">
                <a:tc>
                  <a:txBody>
                    <a:bodyPr/>
                    <a:lstStyle/>
                    <a:p>
                      <a:pPr>
                        <a:lnSpc>
                          <a:spcPct val="115000"/>
                        </a:lnSpc>
                        <a:spcAft>
                          <a:spcPts val="0"/>
                        </a:spcAft>
                      </a:pPr>
                      <a:r>
                        <a:rPr lang="it-IT" sz="1800" b="1" dirty="0">
                          <a:solidFill>
                            <a:srgbClr val="C00000"/>
                          </a:solidFill>
                          <a:effectLst/>
                          <a:latin typeface="Bahnschrift SemiBold SemiConden" panose="020B0502040204020203" pitchFamily="34" charset="0"/>
                        </a:rPr>
                        <a:t>Ambito di intervento </a:t>
                      </a:r>
                    </a:p>
                  </a:txBody>
                  <a:tcPr marL="64683" marR="64683" marT="0" marB="0"/>
                </a:tc>
                <a:tc>
                  <a:txBody>
                    <a:bodyPr/>
                    <a:lstStyle/>
                    <a:p>
                      <a:pPr algn="just">
                        <a:lnSpc>
                          <a:spcPct val="115000"/>
                        </a:lnSpc>
                        <a:spcAft>
                          <a:spcPts val="0"/>
                        </a:spcAft>
                      </a:pPr>
                      <a:r>
                        <a:rPr lang="it-IT" sz="1800" b="1" dirty="0">
                          <a:effectLst/>
                          <a:latin typeface="Bahnschrift SemiBold SemiConden" panose="020B0502040204020203" pitchFamily="34" charset="0"/>
                        </a:rPr>
                        <a:t>b) Promuovere azioni, comportamenti e forme di partecipazione attiva volti alla tutela dell’ambiente, alla lotta ai cambiamenti climatici e alla mitigazione dell’impatto antropico sull’ambiente </a:t>
                      </a:r>
                      <a:r>
                        <a:rPr lang="it-IT" sz="1800" b="1" dirty="0" smtClean="0">
                          <a:effectLst/>
                          <a:latin typeface="Bahnschrift SemiBold SemiConden" panose="020B0502040204020203" pitchFamily="34" charset="0"/>
                        </a:rPr>
                        <a:t>naturale.</a:t>
                      </a:r>
                      <a:endParaRPr lang="it-IT" sz="1800" b="1" dirty="0">
                        <a:effectLst/>
                        <a:latin typeface="Bahnschrift SemiBold SemiConden" panose="020B0502040204020203" pitchFamily="34" charset="0"/>
                        <a:ea typeface="Times New Roman" panose="02020603050405020304" pitchFamily="18" charset="0"/>
                        <a:cs typeface="Times New Roman" panose="02020603050405020304" pitchFamily="18" charset="0"/>
                      </a:endParaRPr>
                    </a:p>
                  </a:txBody>
                  <a:tcPr marL="64683" marR="64683" marT="0" marB="0"/>
                </a:tc>
              </a:tr>
              <a:tr h="802860">
                <a:tc>
                  <a:txBody>
                    <a:bodyPr/>
                    <a:lstStyle/>
                    <a:p>
                      <a:pPr>
                        <a:lnSpc>
                          <a:spcPct val="115000"/>
                        </a:lnSpc>
                        <a:spcAft>
                          <a:spcPts val="0"/>
                        </a:spcAft>
                      </a:pPr>
                      <a:endParaRPr lang="it-IT" sz="1800" b="1" dirty="0" smtClean="0">
                        <a:solidFill>
                          <a:srgbClr val="C00000"/>
                        </a:solidFill>
                        <a:effectLst/>
                        <a:latin typeface="Bahnschrift SemiBold SemiConden" panose="020B0502040204020203"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it-IT" sz="1800" b="1" dirty="0" smtClean="0">
                          <a:solidFill>
                            <a:srgbClr val="C00000"/>
                          </a:solidFill>
                          <a:effectLst/>
                          <a:latin typeface="Bahnschrift SemiBold SemiConden" panose="020B0502040204020203" pitchFamily="34" charset="0"/>
                          <a:ea typeface="Times New Roman" panose="02020603050405020304" pitchFamily="18" charset="0"/>
                          <a:cs typeface="Times New Roman" panose="02020603050405020304" pitchFamily="18" charset="0"/>
                        </a:rPr>
                        <a:t>Durata</a:t>
                      </a:r>
                      <a:endParaRPr lang="it-IT" sz="1800" b="1" dirty="0">
                        <a:solidFill>
                          <a:srgbClr val="C00000"/>
                        </a:solidFill>
                        <a:effectLst/>
                        <a:latin typeface="Bahnschrift SemiBold SemiConden" panose="020B0502040204020203" pitchFamily="34" charset="0"/>
                        <a:ea typeface="Times New Roman" panose="02020603050405020304" pitchFamily="18" charset="0"/>
                        <a:cs typeface="Times New Roman" panose="02020603050405020304" pitchFamily="18" charset="0"/>
                      </a:endParaRPr>
                    </a:p>
                  </a:txBody>
                  <a:tcPr marL="64683" marR="64683" marT="0" marB="0"/>
                </a:tc>
                <a:tc>
                  <a:txBody>
                    <a:bodyPr/>
                    <a:lstStyle/>
                    <a:p>
                      <a:pPr>
                        <a:lnSpc>
                          <a:spcPct val="115000"/>
                        </a:lnSpc>
                        <a:spcAft>
                          <a:spcPts val="0"/>
                        </a:spcAft>
                      </a:pPr>
                      <a:endParaRPr lang="it-IT" sz="1800" b="1" dirty="0" smtClean="0">
                        <a:effectLst/>
                        <a:latin typeface="Bahnschrift SemiBold SemiConden" panose="020B0502040204020203"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it-IT" sz="1800" b="1" dirty="0" smtClean="0">
                          <a:effectLst/>
                          <a:latin typeface="Bahnschrift SemiBold SemiConden" panose="020B0502040204020203" pitchFamily="34" charset="0"/>
                          <a:ea typeface="Times New Roman" panose="02020603050405020304" pitchFamily="18" charset="0"/>
                          <a:cs typeface="Times New Roman" panose="02020603050405020304" pitchFamily="18" charset="0"/>
                        </a:rPr>
                        <a:t>24 mesi</a:t>
                      </a:r>
                      <a:endParaRPr lang="it-IT" sz="1800" b="1" dirty="0">
                        <a:effectLst/>
                        <a:latin typeface="Bahnschrift SemiBold SemiConden" panose="020B0502040204020203" pitchFamily="34" charset="0"/>
                        <a:ea typeface="Times New Roman" panose="02020603050405020304" pitchFamily="18" charset="0"/>
                        <a:cs typeface="Times New Roman" panose="02020603050405020304" pitchFamily="18" charset="0"/>
                      </a:endParaRPr>
                    </a:p>
                  </a:txBody>
                  <a:tcPr marL="64683" marR="64683" marT="0" marB="0"/>
                </a:tc>
              </a:tr>
            </a:tbl>
          </a:graphicData>
        </a:graphic>
      </p:graphicFrame>
    </p:spTree>
    <p:extLst>
      <p:ext uri="{BB962C8B-B14F-4D97-AF65-F5344CB8AC3E}">
        <p14:creationId xmlns:p14="http://schemas.microsoft.com/office/powerpoint/2010/main" val="22083742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6772" y="284175"/>
            <a:ext cx="9784080" cy="1065654"/>
          </a:xfrm>
        </p:spPr>
        <p:txBody>
          <a:bodyPr>
            <a:normAutofit/>
          </a:bodyPr>
          <a:lstStyle/>
          <a:p>
            <a:r>
              <a:rPr lang="it-IT" sz="3600" b="1" dirty="0">
                <a:solidFill>
                  <a:srgbClr val="002060"/>
                </a:solidFill>
                <a:latin typeface="Bahnschrift SemiBold SemiConden" panose="020B0502040204020203" pitchFamily="34" charset="0"/>
              </a:rPr>
              <a:t>6</a:t>
            </a:r>
            <a:r>
              <a:rPr lang="it-IT" sz="3600" b="1" dirty="0" smtClean="0">
                <a:solidFill>
                  <a:srgbClr val="002060"/>
                </a:solidFill>
                <a:latin typeface="Bahnschrift SemiBold SemiConden" panose="020B0502040204020203" pitchFamily="34" charset="0"/>
              </a:rPr>
              <a:t>- CONCORSO NAZIONALE «SBULLIAMOCI»</a:t>
            </a:r>
            <a:endParaRPr lang="it-IT" sz="3600" b="1" dirty="0">
              <a:solidFill>
                <a:srgbClr val="002060"/>
              </a:solidFill>
              <a:latin typeface="Bahnschrift SemiBold SemiConden" panose="020B0502040204020203" pitchFamily="34" charset="0"/>
            </a:endParaRPr>
          </a:p>
        </p:txBody>
      </p:sp>
      <p:pic>
        <p:nvPicPr>
          <p:cNvPr id="5" name="Segnaposto contenuto 4"/>
          <p:cNvPicPr>
            <a:picLocks noGrp="1" noChangeAspect="1"/>
          </p:cNvPicPr>
          <p:nvPr>
            <p:ph idx="1"/>
          </p:nvPr>
        </p:nvPicPr>
        <p:blipFill>
          <a:blip r:embed="rId2"/>
          <a:stretch>
            <a:fillRect/>
          </a:stretch>
        </p:blipFill>
        <p:spPr>
          <a:xfrm>
            <a:off x="116772" y="2098903"/>
            <a:ext cx="7620000" cy="3857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4" descr="logo_tras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7806" y="271397"/>
            <a:ext cx="1300163" cy="11969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6" name="Immagine 5"/>
          <p:cNvPicPr>
            <a:picLocks noChangeAspect="1"/>
          </p:cNvPicPr>
          <p:nvPr/>
        </p:nvPicPr>
        <p:blipFill>
          <a:blip r:embed="rId4"/>
          <a:stretch>
            <a:fillRect/>
          </a:stretch>
        </p:blipFill>
        <p:spPr>
          <a:xfrm>
            <a:off x="6391003" y="2098903"/>
            <a:ext cx="5715000" cy="38491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761046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5856" y="128283"/>
            <a:ext cx="9784080" cy="1160586"/>
          </a:xfrm>
        </p:spPr>
        <p:txBody>
          <a:bodyPr>
            <a:normAutofit/>
          </a:bodyPr>
          <a:lstStyle/>
          <a:p>
            <a:r>
              <a:rPr lang="it-IT" sz="3600" b="1" dirty="0">
                <a:solidFill>
                  <a:srgbClr val="002060"/>
                </a:solidFill>
                <a:latin typeface="Bahnschrift SemiBold SemiConden" panose="020B0502040204020203" pitchFamily="34" charset="0"/>
              </a:rPr>
              <a:t>6</a:t>
            </a:r>
            <a:r>
              <a:rPr lang="it-IT" sz="3600" b="1" dirty="0" smtClean="0">
                <a:solidFill>
                  <a:srgbClr val="002060"/>
                </a:solidFill>
                <a:latin typeface="Bahnschrift SemiBold SemiConden" panose="020B0502040204020203" pitchFamily="34" charset="0"/>
              </a:rPr>
              <a:t>- CONCORSO NAZIONALE «SBULLIAMOCI»</a:t>
            </a:r>
            <a:endParaRPr lang="it-IT" sz="3600" b="1" dirty="0">
              <a:solidFill>
                <a:srgbClr val="002060"/>
              </a:solidFill>
              <a:latin typeface="Bahnschrift SemiBold SemiConden" panose="020B0502040204020203" pitchFamily="34" charset="0"/>
            </a:endParaRPr>
          </a:p>
        </p:txBody>
      </p:sp>
      <p:graphicFrame>
        <p:nvGraphicFramePr>
          <p:cNvPr id="6" name="Segnaposto contenuto 4"/>
          <p:cNvGraphicFramePr>
            <a:graphicFrameLocks/>
          </p:cNvGraphicFramePr>
          <p:nvPr>
            <p:extLst>
              <p:ext uri="{D42A27DB-BD31-4B8C-83A1-F6EECF244321}">
                <p14:modId xmlns:p14="http://schemas.microsoft.com/office/powerpoint/2010/main" val="1696485567"/>
              </p:ext>
            </p:extLst>
          </p:nvPr>
        </p:nvGraphicFramePr>
        <p:xfrm>
          <a:off x="415856" y="1869318"/>
          <a:ext cx="11323298" cy="4896173"/>
        </p:xfrm>
        <a:graphic>
          <a:graphicData uri="http://schemas.openxmlformats.org/drawingml/2006/table">
            <a:tbl>
              <a:tblPr firstRow="1" bandRow="1">
                <a:tableStyleId>{5C22544A-7EE6-4342-B048-85BDC9FD1C3A}</a:tableStyleId>
              </a:tblPr>
              <a:tblGrid>
                <a:gridCol w="2005127"/>
                <a:gridCol w="9318171"/>
              </a:tblGrid>
              <a:tr h="720413">
                <a:tc>
                  <a:txBody>
                    <a:bodyPr/>
                    <a:lstStyle/>
                    <a:p>
                      <a:r>
                        <a:rPr lang="it-IT" b="1" dirty="0" smtClean="0"/>
                        <a:t>Anno scolastico</a:t>
                      </a:r>
                      <a:endParaRPr lang="it-IT" b="1" dirty="0"/>
                    </a:p>
                  </a:txBody>
                  <a:tcPr/>
                </a:tc>
                <a:tc>
                  <a:txBody>
                    <a:bodyPr/>
                    <a:lstStyle/>
                    <a:p>
                      <a:r>
                        <a:rPr lang="it-IT" dirty="0" smtClean="0"/>
                        <a:t>3 edizioni, e poi?</a:t>
                      </a:r>
                      <a:endParaRPr lang="it-IT" dirty="0"/>
                    </a:p>
                  </a:txBody>
                  <a:tcPr/>
                </a:tc>
              </a:tr>
              <a:tr h="720413">
                <a:tc>
                  <a:txBody>
                    <a:bodyPr/>
                    <a:lstStyle/>
                    <a:p>
                      <a:r>
                        <a:rPr lang="it-IT" b="1" dirty="0" smtClean="0"/>
                        <a:t>Tema</a:t>
                      </a:r>
                      <a:endParaRPr lang="it-IT" b="1" dirty="0"/>
                    </a:p>
                  </a:txBody>
                  <a:tcPr/>
                </a:tc>
                <a:tc>
                  <a:txBody>
                    <a:bodyPr/>
                    <a:lstStyle/>
                    <a:p>
                      <a:pPr marL="0" lvl="0" indent="0">
                        <a:buFont typeface="Wingdings" panose="05000000000000000000" pitchFamily="2" charset="2"/>
                        <a:buNone/>
                      </a:pPr>
                      <a:r>
                        <a:rPr lang="it-IT" sz="1600" b="1" i="1" kern="1200" dirty="0" smtClean="0">
                          <a:solidFill>
                            <a:schemeClr val="dk1"/>
                          </a:solidFill>
                          <a:effectLst/>
                          <a:latin typeface="+mn-lt"/>
                          <a:ea typeface="+mn-ea"/>
                          <a:cs typeface="+mn-cs"/>
                        </a:rPr>
                        <a:t>“SBULLIAMOCI. Smontiamo i bulli e le bulle percorrendo strategie efficaci per contrastare il radicamento di atteggiamenti prevaricatori messi in pratica da chi vuole emergere con la prepotenza, ma anche dai compagni che manifestano atteggiamenti di accettazione, di condiscendenza o di plauso verso azioni aggressive e vessatorie, fisiche o telematiche.”</a:t>
                      </a:r>
                    </a:p>
                    <a:p>
                      <a:pPr marL="0" lvl="0" indent="0">
                        <a:buFont typeface="Wingdings" panose="05000000000000000000" pitchFamily="2" charset="2"/>
                        <a:buNone/>
                      </a:pPr>
                      <a:endParaRPr lang="it-IT" sz="1600" dirty="0"/>
                    </a:p>
                  </a:txBody>
                  <a:tcPr/>
                </a:tc>
              </a:tr>
              <a:tr h="720413">
                <a:tc>
                  <a:txBody>
                    <a:bodyPr/>
                    <a:lstStyle/>
                    <a:p>
                      <a:r>
                        <a:rPr lang="it-IT" b="1" dirty="0" smtClean="0"/>
                        <a:t>Sezioni (3)</a:t>
                      </a:r>
                      <a:endParaRPr lang="it-IT" b="1" dirty="0"/>
                    </a:p>
                  </a:txBody>
                  <a:tcPr/>
                </a:tc>
                <a:tc>
                  <a:txBody>
                    <a:bodyPr/>
                    <a:lstStyle/>
                    <a:p>
                      <a:pPr marL="285750" lvl="0" indent="-285750">
                        <a:buFont typeface="Arial" panose="020B0604020202020204" pitchFamily="34" charset="0"/>
                        <a:buChar char="•"/>
                      </a:pPr>
                      <a:r>
                        <a:rPr lang="it-IT" sz="1600" b="1" kern="1200" dirty="0" smtClean="0">
                          <a:solidFill>
                            <a:schemeClr val="dk1"/>
                          </a:solidFill>
                          <a:effectLst/>
                          <a:latin typeface="+mn-lt"/>
                          <a:ea typeface="+mn-ea"/>
                          <a:cs typeface="+mn-cs"/>
                        </a:rPr>
                        <a:t>Sezione letteraria</a:t>
                      </a:r>
                      <a:r>
                        <a:rPr lang="it-IT" sz="1600" kern="1200" dirty="0" smtClean="0">
                          <a:solidFill>
                            <a:schemeClr val="dk1"/>
                          </a:solidFill>
                          <a:effectLst/>
                          <a:latin typeface="+mn-lt"/>
                          <a:ea typeface="+mn-ea"/>
                          <a:cs typeface="+mn-cs"/>
                        </a:rPr>
                        <a:t>: testo scritto che non superi le 15.000 battute (spazi inclusi); </a:t>
                      </a:r>
                    </a:p>
                    <a:p>
                      <a:pPr marL="285750" lvl="0" indent="-285750">
                        <a:buFont typeface="Arial" panose="020B0604020202020204" pitchFamily="34" charset="0"/>
                        <a:buChar char="•"/>
                      </a:pPr>
                      <a:r>
                        <a:rPr lang="it-IT" sz="1600" b="1" kern="1200" dirty="0" smtClean="0">
                          <a:solidFill>
                            <a:schemeClr val="dk1"/>
                          </a:solidFill>
                          <a:effectLst/>
                          <a:latin typeface="+mn-lt"/>
                          <a:ea typeface="+mn-ea"/>
                          <a:cs typeface="+mn-cs"/>
                        </a:rPr>
                        <a:t>Sezione multimediale</a:t>
                      </a:r>
                      <a:r>
                        <a:rPr lang="it-IT" sz="1600" kern="1200" dirty="0" smtClean="0">
                          <a:solidFill>
                            <a:schemeClr val="dk1"/>
                          </a:solidFill>
                          <a:effectLst/>
                          <a:latin typeface="+mn-lt"/>
                          <a:ea typeface="+mn-ea"/>
                          <a:cs typeface="+mn-cs"/>
                        </a:rPr>
                        <a:t>: prodotto multimediale dalla durata massima di 5 minuti; </a:t>
                      </a:r>
                    </a:p>
                    <a:p>
                      <a:pPr marL="285750" lvl="0" indent="-285750">
                        <a:buFont typeface="Arial" panose="020B0604020202020204" pitchFamily="34" charset="0"/>
                        <a:buChar char="•"/>
                      </a:pPr>
                      <a:r>
                        <a:rPr lang="it-IT" sz="1600" b="1" kern="1200" dirty="0" smtClean="0">
                          <a:solidFill>
                            <a:schemeClr val="dk1"/>
                          </a:solidFill>
                          <a:effectLst/>
                          <a:latin typeface="+mn-lt"/>
                          <a:ea typeface="+mn-ea"/>
                          <a:cs typeface="+mn-cs"/>
                        </a:rPr>
                        <a:t>Sezione grafica</a:t>
                      </a:r>
                      <a:r>
                        <a:rPr lang="it-IT" sz="1600" kern="1200" dirty="0" smtClean="0">
                          <a:solidFill>
                            <a:schemeClr val="dk1"/>
                          </a:solidFill>
                          <a:effectLst/>
                          <a:latin typeface="+mn-lt"/>
                          <a:ea typeface="+mn-ea"/>
                          <a:cs typeface="+mn-cs"/>
                        </a:rPr>
                        <a:t>: creazione grafica (</a:t>
                      </a:r>
                      <a:r>
                        <a:rPr lang="it-IT" sz="1600" kern="1200" dirty="0" err="1" smtClean="0">
                          <a:solidFill>
                            <a:schemeClr val="dk1"/>
                          </a:solidFill>
                          <a:effectLst/>
                          <a:latin typeface="+mn-lt"/>
                          <a:ea typeface="+mn-ea"/>
                          <a:cs typeface="+mn-cs"/>
                        </a:rPr>
                        <a:t>fotobook</a:t>
                      </a:r>
                      <a:r>
                        <a:rPr lang="it-IT" sz="1600" kern="1200" dirty="0" smtClean="0">
                          <a:solidFill>
                            <a:schemeClr val="dk1"/>
                          </a:solidFill>
                          <a:effectLst/>
                          <a:latin typeface="+mn-lt"/>
                          <a:ea typeface="+mn-ea"/>
                          <a:cs typeface="+mn-cs"/>
                        </a:rPr>
                        <a:t>, pittura, disegno, grafica, etc.). </a:t>
                      </a:r>
                    </a:p>
                    <a:p>
                      <a:pPr marL="285750" indent="-285750">
                        <a:buFont typeface="Arial" panose="020B0604020202020204" pitchFamily="34" charset="0"/>
                        <a:buChar char="•"/>
                      </a:pPr>
                      <a:endParaRPr lang="it-IT" sz="1600" dirty="0"/>
                    </a:p>
                  </a:txBody>
                  <a:tcPr/>
                </a:tc>
              </a:tr>
              <a:tr h="720413">
                <a:tc>
                  <a:txBody>
                    <a:bodyPr/>
                    <a:lstStyle/>
                    <a:p>
                      <a:r>
                        <a:rPr lang="it-IT" b="1" dirty="0" smtClean="0"/>
                        <a:t>Premi (12)</a:t>
                      </a:r>
                      <a:endParaRPr lang="it-IT" b="1" dirty="0"/>
                    </a:p>
                  </a:txBody>
                  <a:tcPr/>
                </a:tc>
                <a:tc>
                  <a:txBody>
                    <a:bodyPr/>
                    <a:lstStyle/>
                    <a:p>
                      <a:pPr marL="285750" lvl="0" indent="-285750">
                        <a:buFont typeface="Arial" panose="020B0604020202020204" pitchFamily="34" charset="0"/>
                        <a:buChar char="•"/>
                      </a:pPr>
                      <a:r>
                        <a:rPr lang="it-IT" sz="1600" kern="1200" dirty="0" smtClean="0">
                          <a:solidFill>
                            <a:schemeClr val="dk1"/>
                          </a:solidFill>
                          <a:effectLst/>
                          <a:latin typeface="+mn-lt"/>
                          <a:ea typeface="+mn-ea"/>
                          <a:cs typeface="+mn-cs"/>
                        </a:rPr>
                        <a:t>Primo premio per un importo di 1000, 00 euro</a:t>
                      </a:r>
                    </a:p>
                    <a:p>
                      <a:pPr marL="285750" lvl="0" indent="-285750">
                        <a:buFont typeface="Arial" panose="020B0604020202020204" pitchFamily="34" charset="0"/>
                        <a:buChar char="•"/>
                      </a:pPr>
                      <a:r>
                        <a:rPr lang="it-IT" sz="1600" kern="1200" dirty="0" smtClean="0">
                          <a:solidFill>
                            <a:schemeClr val="dk1"/>
                          </a:solidFill>
                          <a:effectLst/>
                          <a:latin typeface="+mn-lt"/>
                          <a:ea typeface="+mn-ea"/>
                          <a:cs typeface="+mn-cs"/>
                        </a:rPr>
                        <a:t>Secondo premio per un importo di 500,00 euro</a:t>
                      </a:r>
                    </a:p>
                    <a:p>
                      <a:pPr lvl="0"/>
                      <a:r>
                        <a:rPr lang="it-IT" sz="1600" kern="1200" dirty="0" smtClean="0">
                          <a:solidFill>
                            <a:schemeClr val="dk1"/>
                          </a:solidFill>
                          <a:effectLst/>
                          <a:latin typeface="+mn-lt"/>
                          <a:ea typeface="+mn-ea"/>
                          <a:cs typeface="+mn-cs"/>
                        </a:rPr>
                        <a:t>Il CAI offre a tutte le sei classi vincitrici del primo premio l’opportunità di vivere l’esperienza di una notte in rifugio (trekking di due giornate).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600" kern="1200" dirty="0" smtClean="0">
                          <a:solidFill>
                            <a:schemeClr val="dk1"/>
                          </a:solidFill>
                          <a:effectLst/>
                          <a:latin typeface="+mn-lt"/>
                          <a:ea typeface="+mn-ea"/>
                          <a:cs typeface="+mn-cs"/>
                        </a:rPr>
                        <a:t>Il CAI</a:t>
                      </a:r>
                      <a:r>
                        <a:rPr lang="it-IT" sz="1600" kern="1200" baseline="0" dirty="0" smtClean="0">
                          <a:solidFill>
                            <a:schemeClr val="dk1"/>
                          </a:solidFill>
                          <a:effectLst/>
                          <a:latin typeface="+mn-lt"/>
                          <a:ea typeface="+mn-ea"/>
                          <a:cs typeface="+mn-cs"/>
                        </a:rPr>
                        <a:t> </a:t>
                      </a:r>
                      <a:r>
                        <a:rPr lang="it-IT" sz="1600" kern="1200" dirty="0" smtClean="0">
                          <a:solidFill>
                            <a:schemeClr val="dk1"/>
                          </a:solidFill>
                          <a:effectLst/>
                          <a:latin typeface="+mn-lt"/>
                          <a:ea typeface="+mn-ea"/>
                          <a:cs typeface="+mn-cs"/>
                        </a:rPr>
                        <a:t>si riserva di inviare, secondo le segnalazioni di merito della Giuria, pubblicazioni e materiali a tutti i docenti e agli studenti partecipanti</a:t>
                      </a:r>
                      <a:r>
                        <a:rPr lang="it-IT" sz="1600" kern="1200" baseline="0" dirty="0" smtClean="0">
                          <a:solidFill>
                            <a:schemeClr val="dk1"/>
                          </a:solidFill>
                          <a:effectLst/>
                          <a:latin typeface="+mn-lt"/>
                          <a:ea typeface="+mn-ea"/>
                          <a:cs typeface="+mn-cs"/>
                        </a:rPr>
                        <a:t> </a:t>
                      </a:r>
                      <a:r>
                        <a:rPr lang="it-IT" sz="1600" kern="1200" dirty="0" smtClean="0">
                          <a:solidFill>
                            <a:schemeClr val="dk1"/>
                          </a:solidFill>
                          <a:effectLst/>
                          <a:latin typeface="+mn-lt"/>
                          <a:ea typeface="+mn-ea"/>
                          <a:cs typeface="+mn-cs"/>
                        </a:rPr>
                        <a:t>che aderiranno all’iniziativa. </a:t>
                      </a:r>
                    </a:p>
                    <a:p>
                      <a:pPr lvl="0"/>
                      <a:endParaRPr lang="it-IT" sz="1600" dirty="0"/>
                    </a:p>
                  </a:txBody>
                  <a:tcPr/>
                </a:tc>
              </a:tr>
            </a:tbl>
          </a:graphicData>
        </a:graphic>
      </p:graphicFrame>
    </p:spTree>
    <p:extLst>
      <p:ext uri="{BB962C8B-B14F-4D97-AF65-F5344CB8AC3E}">
        <p14:creationId xmlns:p14="http://schemas.microsoft.com/office/powerpoint/2010/main" val="359791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6160" y="231410"/>
            <a:ext cx="9784080" cy="1209228"/>
          </a:xfrm>
        </p:spPr>
        <p:txBody>
          <a:bodyPr>
            <a:normAutofit/>
          </a:bodyPr>
          <a:lstStyle/>
          <a:p>
            <a:r>
              <a:rPr lang="it-IT" sz="3600" b="1" dirty="0" smtClean="0">
                <a:solidFill>
                  <a:srgbClr val="002060"/>
                </a:solidFill>
                <a:latin typeface="Bahnschrift SemiBold SemiConden" panose="020B0502040204020203" pitchFamily="34" charset="0"/>
              </a:rPr>
              <a:t>7 – PREMIO NAZIONALE MAZZOTTI GIOVANI</a:t>
            </a:r>
            <a:endParaRPr lang="it-IT" sz="3600" b="1" dirty="0">
              <a:solidFill>
                <a:srgbClr val="002060"/>
              </a:solidFill>
              <a:latin typeface="Bahnschrift SemiBold SemiConden" panose="020B0502040204020203" pitchFamily="34" charset="0"/>
            </a:endParaRPr>
          </a:p>
        </p:txBody>
      </p:sp>
      <p:pic>
        <p:nvPicPr>
          <p:cNvPr id="5" name="Segnaposto contenut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0743" y="1833147"/>
            <a:ext cx="4419600" cy="4419600"/>
          </a:xfrm>
        </p:spPr>
      </p:pic>
      <p:pic>
        <p:nvPicPr>
          <p:cNvPr id="9" name="Immagine 8"/>
          <p:cNvPicPr>
            <a:picLocks noChangeAspect="1"/>
          </p:cNvPicPr>
          <p:nvPr/>
        </p:nvPicPr>
        <p:blipFill>
          <a:blip r:embed="rId3"/>
          <a:stretch>
            <a:fillRect/>
          </a:stretch>
        </p:blipFill>
        <p:spPr>
          <a:xfrm>
            <a:off x="5686697" y="1801735"/>
            <a:ext cx="5933921" cy="4453322"/>
          </a:xfrm>
          <a:prstGeom prst="rect">
            <a:avLst/>
          </a:prstGeom>
        </p:spPr>
      </p:pic>
    </p:spTree>
    <p:extLst>
      <p:ext uri="{BB962C8B-B14F-4D97-AF65-F5344CB8AC3E}">
        <p14:creationId xmlns:p14="http://schemas.microsoft.com/office/powerpoint/2010/main" val="35845042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solidFill>
                  <a:srgbClr val="002060"/>
                </a:solidFill>
                <a:latin typeface="Bahnschrift SemiBold SemiConden" panose="020B0502040204020203" pitchFamily="34" charset="0"/>
              </a:rPr>
              <a:t>PCTO (ex ASL)</a:t>
            </a:r>
            <a:endParaRPr lang="it-IT" b="1" dirty="0">
              <a:solidFill>
                <a:srgbClr val="002060"/>
              </a:solidFill>
              <a:latin typeface="Bahnschrift SemiBold SemiConden" panose="020B0502040204020203" pitchFamily="34" charset="0"/>
            </a:endParaRPr>
          </a:p>
        </p:txBody>
      </p:sp>
      <p:sp>
        <p:nvSpPr>
          <p:cNvPr id="3" name="Segnaposto contenuto 2"/>
          <p:cNvSpPr>
            <a:spLocks noGrp="1"/>
          </p:cNvSpPr>
          <p:nvPr>
            <p:ph idx="1"/>
          </p:nvPr>
        </p:nvSpPr>
        <p:spPr>
          <a:xfrm>
            <a:off x="1097279" y="2123101"/>
            <a:ext cx="10058400" cy="4164005"/>
          </a:xfrm>
        </p:spPr>
        <p:txBody>
          <a:bodyPr>
            <a:normAutofit lnSpcReduction="10000"/>
          </a:bodyPr>
          <a:lstStyle/>
          <a:p>
            <a:pPr algn="ctr"/>
            <a:r>
              <a:rPr lang="it-IT" b="1" dirty="0" smtClean="0">
                <a:solidFill>
                  <a:srgbClr val="C00000"/>
                </a:solidFill>
                <a:latin typeface="Bahnschrift SemiBold SemiConden" panose="020B0502040204020203" pitchFamily="34" charset="0"/>
              </a:rPr>
              <a:t>Le nuove linee guida</a:t>
            </a:r>
          </a:p>
          <a:p>
            <a:r>
              <a:rPr lang="it-IT" dirty="0" smtClean="0">
                <a:latin typeface="Bahnschrift SemiBold SemiConden" panose="020B0502040204020203" pitchFamily="34" charset="0"/>
              </a:rPr>
              <a:t>A </a:t>
            </a:r>
            <a:r>
              <a:rPr lang="it-IT" dirty="0">
                <a:latin typeface="Bahnschrift SemiBold SemiConden" panose="020B0502040204020203" pitchFamily="34" charset="0"/>
              </a:rPr>
              <a:t>partire dal 2016, con l’applicazione della L. 107/2015 sono state introdotte nel triennio della scuola </a:t>
            </a:r>
            <a:r>
              <a:rPr lang="it-IT" dirty="0" smtClean="0">
                <a:latin typeface="Bahnschrift SemiBold SemiConden" panose="020B0502040204020203" pitchFamily="34" charset="0"/>
              </a:rPr>
              <a:t>superiore le </a:t>
            </a:r>
            <a:r>
              <a:rPr lang="it-IT" dirty="0">
                <a:latin typeface="Bahnschrift SemiBold SemiConden" panose="020B0502040204020203" pitchFamily="34" charset="0"/>
              </a:rPr>
              <a:t>attività di Alternanza Scuola Lavoro (ASL), con un monte ore elevato (400 nei tecnici/professionali e 200 nei licei). </a:t>
            </a:r>
            <a:endParaRPr lang="it-IT" dirty="0" smtClean="0">
              <a:latin typeface="Bahnschrift SemiBold SemiConden" panose="020B0502040204020203" pitchFamily="34" charset="0"/>
            </a:endParaRPr>
          </a:p>
          <a:p>
            <a:r>
              <a:rPr lang="it-IT" dirty="0" smtClean="0">
                <a:latin typeface="Bahnschrift SemiBold SemiConden" panose="020B0502040204020203" pitchFamily="34" charset="0"/>
              </a:rPr>
              <a:t>Alcune </a:t>
            </a:r>
            <a:r>
              <a:rPr lang="it-IT" dirty="0">
                <a:latin typeface="Bahnschrift SemiBold SemiConden" panose="020B0502040204020203" pitchFamily="34" charset="0"/>
              </a:rPr>
              <a:t>sezioni del CAI hanno avuto modo tra il 2016 e il 2019 di realizzare le prime esperienze, coinvolgendo nelle attività sezionali un numero </a:t>
            </a:r>
            <a:r>
              <a:rPr lang="it-IT" dirty="0" smtClean="0">
                <a:latin typeface="Bahnschrift SemiBold SemiConden" panose="020B0502040204020203" pitchFamily="34" charset="0"/>
              </a:rPr>
              <a:t>variabile di </a:t>
            </a:r>
            <a:r>
              <a:rPr lang="it-IT" dirty="0">
                <a:latin typeface="Bahnschrift SemiBold SemiConden" panose="020B0502040204020203" pitchFamily="34" charset="0"/>
              </a:rPr>
              <a:t>giovani tra i 16 e i 18 anni.</a:t>
            </a:r>
          </a:p>
          <a:p>
            <a:r>
              <a:rPr lang="it-IT" dirty="0">
                <a:latin typeface="Bahnschrift SemiBold SemiConden" panose="020B0502040204020203" pitchFamily="34" charset="0"/>
              </a:rPr>
              <a:t>Nel corso </a:t>
            </a:r>
            <a:r>
              <a:rPr lang="it-IT" dirty="0" err="1">
                <a:latin typeface="Bahnschrift SemiBold SemiConden" panose="020B0502040204020203" pitchFamily="34" charset="0"/>
              </a:rPr>
              <a:t>dell’a.s.</a:t>
            </a:r>
            <a:r>
              <a:rPr lang="it-IT" dirty="0">
                <a:latin typeface="Bahnschrift SemiBold SemiConden" panose="020B0502040204020203" pitchFamily="34" charset="0"/>
              </a:rPr>
              <a:t> 2018/19, dopo un biennio di sperimentazione, il monte ore è stato </a:t>
            </a:r>
            <a:r>
              <a:rPr lang="it-IT" dirty="0" smtClean="0">
                <a:latin typeface="Bahnschrift SemiBold SemiConden" panose="020B0502040204020203" pitchFamily="34" charset="0"/>
              </a:rPr>
              <a:t>ridotto. </a:t>
            </a:r>
          </a:p>
          <a:p>
            <a:r>
              <a:rPr lang="it-IT" dirty="0" smtClean="0">
                <a:latin typeface="Bahnschrift SemiBold SemiConden" panose="020B0502040204020203" pitchFamily="34" charset="0"/>
              </a:rPr>
              <a:t>A </a:t>
            </a:r>
            <a:r>
              <a:rPr lang="it-IT" dirty="0">
                <a:latin typeface="Bahnschrift SemiBold SemiConden" panose="020B0502040204020203" pitchFamily="34" charset="0"/>
              </a:rPr>
              <a:t>settembre 2019, con la D.M. 774, il MIUR ha emanato </a:t>
            </a:r>
            <a:r>
              <a:rPr lang="it-IT" b="1" u="sng" dirty="0">
                <a:latin typeface="Bahnschrift SemiBold SemiConden" panose="020B0502040204020203" pitchFamily="34" charset="0"/>
              </a:rPr>
              <a:t>nuove linee guida</a:t>
            </a:r>
            <a:r>
              <a:rPr lang="it-IT" dirty="0">
                <a:latin typeface="Bahnschrift SemiBold SemiConden" panose="020B0502040204020203" pitchFamily="34" charset="0"/>
              </a:rPr>
              <a:t>, confermando l’obbligatorietà dell’ASL, ribattezzata PCTO (Percorsi per le Competenze Trasversali e l’Orientamento), quale requisito indispensabile da assolvere per l’ammissione all’esame di stato.</a:t>
            </a:r>
          </a:p>
          <a:p>
            <a:r>
              <a:rPr lang="it-IT" dirty="0">
                <a:latin typeface="Bahnschrift SemiBold SemiConden" panose="020B0502040204020203" pitchFamily="34" charset="0"/>
              </a:rPr>
              <a:t>Rimane quindi aperta per tutte le sezioni del CAI </a:t>
            </a:r>
            <a:r>
              <a:rPr lang="it-IT" dirty="0" smtClean="0">
                <a:latin typeface="Bahnschrift SemiBold SemiConden" panose="020B0502040204020203" pitchFamily="34" charset="0"/>
              </a:rPr>
              <a:t>l’opportunità </a:t>
            </a:r>
            <a:r>
              <a:rPr lang="it-IT" dirty="0">
                <a:latin typeface="Bahnschrift SemiBold SemiConden" panose="020B0502040204020203" pitchFamily="34" charset="0"/>
              </a:rPr>
              <a:t>di stabilire rapporti con Istituti superiori, stipulare convenzioni, accogliere studenti e realizzare tramite propri soci delegati </a:t>
            </a:r>
            <a:r>
              <a:rPr lang="it-IT" dirty="0" smtClean="0">
                <a:latin typeface="Bahnschrift SemiBold SemiConden" panose="020B0502040204020203" pitchFamily="34" charset="0"/>
              </a:rPr>
              <a:t>alla </a:t>
            </a:r>
            <a:r>
              <a:rPr lang="it-IT" dirty="0">
                <a:latin typeface="Bahnschrift SemiBold SemiConden" panose="020B0502040204020203" pitchFamily="34" charset="0"/>
              </a:rPr>
              <a:t>funzione di tutor formativi, progetti di </a:t>
            </a:r>
            <a:r>
              <a:rPr lang="it-IT" dirty="0" smtClean="0">
                <a:latin typeface="Bahnschrift SemiBold SemiConden" panose="020B0502040204020203" pitchFamily="34" charset="0"/>
              </a:rPr>
              <a:t>ASL.</a:t>
            </a:r>
            <a:endParaRPr lang="it-IT" dirty="0">
              <a:latin typeface="Bahnschrift SemiBold SemiConden" panose="020B0502040204020203" pitchFamily="34" charset="0"/>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7852" y="672344"/>
            <a:ext cx="1315655" cy="1065016"/>
          </a:xfrm>
          <a:prstGeom prst="rect">
            <a:avLst/>
          </a:prstGeom>
        </p:spPr>
      </p:pic>
    </p:spTree>
    <p:extLst>
      <p:ext uri="{BB962C8B-B14F-4D97-AF65-F5344CB8AC3E}">
        <p14:creationId xmlns:p14="http://schemas.microsoft.com/office/powerpoint/2010/main" val="369192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374469" y="3122083"/>
            <a:ext cx="6096000" cy="646331"/>
          </a:xfrm>
          <a:prstGeom prst="rect">
            <a:avLst/>
          </a:prstGeom>
        </p:spPr>
        <p:txBody>
          <a:bodyPr>
            <a:spAutoFit/>
          </a:bodyPr>
          <a:lstStyle/>
          <a:p>
            <a:endParaRPr lang="it-IT" dirty="0"/>
          </a:p>
          <a:p>
            <a:r>
              <a:rPr lang="it-IT" dirty="0"/>
              <a:t> </a:t>
            </a:r>
          </a:p>
        </p:txBody>
      </p:sp>
      <p:sp>
        <p:nvSpPr>
          <p:cNvPr id="6" name="Titolo 5"/>
          <p:cNvSpPr>
            <a:spLocks noGrp="1"/>
          </p:cNvSpPr>
          <p:nvPr>
            <p:ph type="title"/>
          </p:nvPr>
        </p:nvSpPr>
        <p:spPr>
          <a:xfrm>
            <a:off x="516573" y="300064"/>
            <a:ext cx="9905998" cy="966651"/>
          </a:xfrm>
        </p:spPr>
        <p:txBody>
          <a:bodyPr>
            <a:normAutofit/>
          </a:bodyPr>
          <a:lstStyle/>
          <a:p>
            <a:r>
              <a:rPr lang="it-IT" sz="4000" b="1" dirty="0" smtClean="0">
                <a:solidFill>
                  <a:srgbClr val="002060"/>
                </a:solidFill>
                <a:latin typeface="Bahnschrift SemiBold SemiConden" panose="020B0502040204020203" pitchFamily="34" charset="0"/>
              </a:rPr>
              <a:t>PCTO (ex ASL)</a:t>
            </a:r>
            <a:endParaRPr lang="it-IT" sz="4000" b="1" dirty="0">
              <a:solidFill>
                <a:srgbClr val="002060"/>
              </a:solidFill>
              <a:latin typeface="Bahnschrift SemiBold SemiConden" panose="020B0502040204020203" pitchFamily="34" charset="0"/>
            </a:endParaRPr>
          </a:p>
        </p:txBody>
      </p:sp>
      <p:sp>
        <p:nvSpPr>
          <p:cNvPr id="7" name="Segnaposto contenuto 6"/>
          <p:cNvSpPr>
            <a:spLocks noGrp="1"/>
          </p:cNvSpPr>
          <p:nvPr>
            <p:ph sz="half" idx="1"/>
          </p:nvPr>
        </p:nvSpPr>
        <p:spPr>
          <a:xfrm>
            <a:off x="619487" y="1201783"/>
            <a:ext cx="4876800" cy="5225142"/>
          </a:xfrm>
        </p:spPr>
        <p:txBody>
          <a:bodyPr>
            <a:noAutofit/>
          </a:bodyPr>
          <a:lstStyle/>
          <a:p>
            <a:pPr marL="0" indent="0">
              <a:buNone/>
            </a:pPr>
            <a:endParaRPr lang="it-IT" sz="2400" b="1" dirty="0" smtClean="0">
              <a:solidFill>
                <a:schemeClr val="tx1"/>
              </a:solidFill>
              <a:latin typeface="Bahnschrift SemiBold SemiConden" panose="020B0502040204020203" pitchFamily="34" charset="0"/>
            </a:endParaRPr>
          </a:p>
          <a:p>
            <a:pPr marL="0" indent="0">
              <a:buNone/>
            </a:pPr>
            <a:r>
              <a:rPr lang="it-IT" sz="2400" b="1" dirty="0" smtClean="0">
                <a:solidFill>
                  <a:srgbClr val="C00000"/>
                </a:solidFill>
                <a:latin typeface="Bahnschrift SemiBold SemiConden" panose="020B0502040204020203" pitchFamily="34" charset="0"/>
              </a:rPr>
              <a:t>Archivio PCTO Indoor</a:t>
            </a:r>
          </a:p>
          <a:p>
            <a:pPr marL="0" indent="0">
              <a:buNone/>
            </a:pPr>
            <a:endParaRPr lang="it-IT" sz="2400" b="1" dirty="0">
              <a:solidFill>
                <a:schemeClr val="tx1"/>
              </a:solidFill>
              <a:latin typeface="Bahnschrift SemiBold SemiConden" panose="020B0502040204020203" pitchFamily="34" charset="0"/>
            </a:endParaRPr>
          </a:p>
          <a:p>
            <a:r>
              <a:rPr lang="it-IT" sz="1800" dirty="0">
                <a:solidFill>
                  <a:schemeClr val="tx1"/>
                </a:solidFill>
                <a:latin typeface="Bahnschrift SemiBold SemiConden" panose="020B0502040204020203" pitchFamily="34" charset="0"/>
              </a:rPr>
              <a:t>01- Supporto apertura e funzionamento </a:t>
            </a:r>
            <a:r>
              <a:rPr lang="it-IT" sz="1800" dirty="0" smtClean="0">
                <a:solidFill>
                  <a:schemeClr val="tx1"/>
                </a:solidFill>
                <a:latin typeface="Bahnschrift SemiBold SemiConden" panose="020B0502040204020203" pitchFamily="34" charset="0"/>
              </a:rPr>
              <a:t>sede</a:t>
            </a:r>
            <a:endParaRPr lang="it-IT" sz="1800" dirty="0">
              <a:solidFill>
                <a:schemeClr val="tx1"/>
              </a:solidFill>
              <a:latin typeface="Bahnschrift SemiBold SemiConden" panose="020B0502040204020203" pitchFamily="34" charset="0"/>
            </a:endParaRPr>
          </a:p>
          <a:p>
            <a:r>
              <a:rPr lang="it-IT" sz="1800" dirty="0">
                <a:solidFill>
                  <a:schemeClr val="tx1"/>
                </a:solidFill>
                <a:latin typeface="Bahnschrift SemiBold SemiConden" panose="020B0502040204020203" pitchFamily="34" charset="0"/>
              </a:rPr>
              <a:t>02- Supporto attività di segreteria</a:t>
            </a:r>
          </a:p>
          <a:p>
            <a:r>
              <a:rPr lang="it-IT" sz="1800" dirty="0">
                <a:solidFill>
                  <a:schemeClr val="tx1"/>
                </a:solidFill>
                <a:latin typeface="Bahnschrift SemiBold SemiConden" panose="020B0502040204020203" pitchFamily="34" charset="0"/>
              </a:rPr>
              <a:t>03- Riordino Biblioteca/Archivio della Sezione</a:t>
            </a:r>
          </a:p>
          <a:p>
            <a:r>
              <a:rPr lang="it-IT" sz="1800" dirty="0">
                <a:solidFill>
                  <a:schemeClr val="tx1"/>
                </a:solidFill>
                <a:latin typeface="Bahnschrift SemiBold SemiConden" panose="020B0502040204020203" pitchFamily="34" charset="0"/>
              </a:rPr>
              <a:t>04- Supporto </a:t>
            </a:r>
            <a:r>
              <a:rPr lang="it-IT" sz="1800" dirty="0" smtClean="0">
                <a:solidFill>
                  <a:schemeClr val="tx1"/>
                </a:solidFill>
                <a:latin typeface="Bahnschrift SemiBold SemiConden" panose="020B0502040204020203" pitchFamily="34" charset="0"/>
              </a:rPr>
              <a:t>attività </a:t>
            </a:r>
            <a:r>
              <a:rPr lang="it-IT" sz="1800" dirty="0">
                <a:solidFill>
                  <a:schemeClr val="tx1"/>
                </a:solidFill>
                <a:latin typeface="Bahnschrift SemiBold SemiConden" panose="020B0502040204020203" pitchFamily="34" charset="0"/>
              </a:rPr>
              <a:t>culturali</a:t>
            </a:r>
          </a:p>
          <a:p>
            <a:r>
              <a:rPr lang="it-IT" sz="1800" dirty="0">
                <a:solidFill>
                  <a:schemeClr val="tx1"/>
                </a:solidFill>
                <a:latin typeface="Bahnschrift SemiBold SemiConden" panose="020B0502040204020203" pitchFamily="34" charset="0"/>
              </a:rPr>
              <a:t>05- Produzioni </a:t>
            </a:r>
            <a:r>
              <a:rPr lang="it-IT" sz="1800" dirty="0" smtClean="0">
                <a:solidFill>
                  <a:schemeClr val="tx1"/>
                </a:solidFill>
                <a:latin typeface="Bahnschrift SemiBold SemiConden" panose="020B0502040204020203" pitchFamily="34" charset="0"/>
              </a:rPr>
              <a:t>culturali e scientifiche</a:t>
            </a:r>
            <a:endParaRPr lang="it-IT" sz="1800" dirty="0">
              <a:solidFill>
                <a:schemeClr val="tx1"/>
              </a:solidFill>
              <a:latin typeface="Bahnschrift SemiBold SemiConden" panose="020B0502040204020203" pitchFamily="34" charset="0"/>
            </a:endParaRPr>
          </a:p>
          <a:p>
            <a:r>
              <a:rPr lang="it-IT" sz="1800" dirty="0">
                <a:solidFill>
                  <a:schemeClr val="tx1"/>
                </a:solidFill>
                <a:latin typeface="Bahnschrift SemiBold SemiConden" panose="020B0502040204020203" pitchFamily="34" charset="0"/>
              </a:rPr>
              <a:t>06- </a:t>
            </a:r>
            <a:r>
              <a:rPr lang="it-IT" sz="1800" dirty="0" smtClean="0">
                <a:solidFill>
                  <a:schemeClr val="tx1"/>
                </a:solidFill>
                <a:latin typeface="Bahnschrift SemiBold SemiConden" panose="020B0502040204020203" pitchFamily="34" charset="0"/>
              </a:rPr>
              <a:t>organizzazione attività </a:t>
            </a:r>
            <a:r>
              <a:rPr lang="it-IT" sz="1800" dirty="0">
                <a:solidFill>
                  <a:schemeClr val="tx1"/>
                </a:solidFill>
                <a:latin typeface="Bahnschrift SemiBold SemiConden" panose="020B0502040204020203" pitchFamily="34" charset="0"/>
              </a:rPr>
              <a:t>sociali e didattico-formative</a:t>
            </a:r>
          </a:p>
          <a:p>
            <a:endParaRPr lang="it-IT" sz="1800" dirty="0">
              <a:solidFill>
                <a:schemeClr val="tx1"/>
              </a:solidFill>
              <a:latin typeface="Bahnschrift SemiBold SemiConden" panose="020B0502040204020203" pitchFamily="34" charset="0"/>
            </a:endParaRPr>
          </a:p>
        </p:txBody>
      </p:sp>
      <p:sp>
        <p:nvSpPr>
          <p:cNvPr id="8" name="Segnaposto contenuto 7"/>
          <p:cNvSpPr>
            <a:spLocks noGrp="1"/>
          </p:cNvSpPr>
          <p:nvPr>
            <p:ph sz="half" idx="2"/>
          </p:nvPr>
        </p:nvSpPr>
        <p:spPr>
          <a:xfrm>
            <a:off x="6715487" y="705395"/>
            <a:ext cx="4876800" cy="5225143"/>
          </a:xfrm>
        </p:spPr>
        <p:txBody>
          <a:bodyPr>
            <a:noAutofit/>
          </a:bodyPr>
          <a:lstStyle/>
          <a:p>
            <a:pPr marL="0" indent="0">
              <a:buNone/>
            </a:pPr>
            <a:endParaRPr lang="it-IT" sz="2400" b="1" dirty="0" smtClean="0">
              <a:solidFill>
                <a:schemeClr val="tx1"/>
              </a:solidFill>
              <a:latin typeface="Bahnschrift SemiBold SemiConden" panose="020B0502040204020203" pitchFamily="34" charset="0"/>
            </a:endParaRPr>
          </a:p>
          <a:p>
            <a:pPr marL="0" indent="0">
              <a:buNone/>
            </a:pPr>
            <a:r>
              <a:rPr lang="it-IT" sz="2400" b="1" dirty="0" smtClean="0">
                <a:solidFill>
                  <a:srgbClr val="C00000"/>
                </a:solidFill>
                <a:latin typeface="Bahnschrift SemiBold SemiConden" panose="020B0502040204020203" pitchFamily="34" charset="0"/>
              </a:rPr>
              <a:t>Archivio PCTO Outdoor</a:t>
            </a:r>
            <a:endParaRPr lang="it-IT" sz="2400" b="1" dirty="0">
              <a:solidFill>
                <a:srgbClr val="C00000"/>
              </a:solidFill>
              <a:latin typeface="Bahnschrift SemiBold SemiConden" panose="020B0502040204020203" pitchFamily="34" charset="0"/>
            </a:endParaRPr>
          </a:p>
          <a:p>
            <a:r>
              <a:rPr lang="it-IT" sz="1800" dirty="0">
                <a:solidFill>
                  <a:schemeClr val="tx1"/>
                </a:solidFill>
                <a:latin typeface="Bahnschrift SemiBold SemiConden" panose="020B0502040204020203" pitchFamily="34" charset="0"/>
              </a:rPr>
              <a:t>01- Sentieri: manutenzione ordinaria, segnaletica, rilevamento e mappatura</a:t>
            </a:r>
          </a:p>
          <a:p>
            <a:r>
              <a:rPr lang="it-IT" sz="1800" dirty="0">
                <a:solidFill>
                  <a:schemeClr val="tx1"/>
                </a:solidFill>
                <a:latin typeface="Bahnschrift SemiBold SemiConden" panose="020B0502040204020203" pitchFamily="34" charset="0"/>
              </a:rPr>
              <a:t>02- Sentieri: censimento, descrizione, documentazione e illustrazione</a:t>
            </a:r>
          </a:p>
          <a:p>
            <a:r>
              <a:rPr lang="it-IT" sz="1800" dirty="0">
                <a:solidFill>
                  <a:schemeClr val="tx1"/>
                </a:solidFill>
                <a:latin typeface="Bahnschrift SemiBold SemiConden" panose="020B0502040204020203" pitchFamily="34" charset="0"/>
              </a:rPr>
              <a:t>03- Rifugi (progettazione, partecipazione alla gestione)</a:t>
            </a:r>
          </a:p>
          <a:p>
            <a:r>
              <a:rPr lang="it-IT" sz="1800" dirty="0">
                <a:solidFill>
                  <a:schemeClr val="tx1"/>
                </a:solidFill>
                <a:latin typeface="Bahnschrift SemiBold SemiConden" panose="020B0502040204020203" pitchFamily="34" charset="0"/>
              </a:rPr>
              <a:t>04- Aree protette: censimento, descrizione, documentazione e illustrazione</a:t>
            </a:r>
          </a:p>
          <a:p>
            <a:r>
              <a:rPr lang="it-IT" sz="1800" dirty="0">
                <a:solidFill>
                  <a:schemeClr val="tx1"/>
                </a:solidFill>
                <a:latin typeface="Bahnschrift SemiBold SemiConden" panose="020B0502040204020203" pitchFamily="34" charset="0"/>
              </a:rPr>
              <a:t>05- Percorsi storici o tematici: censimento, descrizione, documentazione e illustrazione</a:t>
            </a:r>
          </a:p>
          <a:p>
            <a:r>
              <a:rPr lang="it-IT" sz="1800" dirty="0">
                <a:solidFill>
                  <a:schemeClr val="tx1"/>
                </a:solidFill>
                <a:latin typeface="Bahnschrift SemiBold SemiConden" panose="020B0502040204020203" pitchFamily="34" charset="0"/>
              </a:rPr>
              <a:t>06- Preparazione e accompagnamento in montagna</a:t>
            </a:r>
          </a:p>
          <a:p>
            <a:r>
              <a:rPr lang="it-IT" sz="1800" dirty="0">
                <a:solidFill>
                  <a:schemeClr val="tx1"/>
                </a:solidFill>
                <a:latin typeface="Bahnschrift SemiBold SemiConden" panose="020B0502040204020203" pitchFamily="34" charset="0"/>
              </a:rPr>
              <a:t>07- Escursionismo, trekking e orienteering</a:t>
            </a:r>
          </a:p>
          <a:p>
            <a:r>
              <a:rPr lang="it-IT" sz="1800" dirty="0">
                <a:solidFill>
                  <a:schemeClr val="tx1"/>
                </a:solidFill>
                <a:latin typeface="Bahnschrift SemiBold SemiConden" panose="020B0502040204020203" pitchFamily="34" charset="0"/>
              </a:rPr>
              <a:t>08- Eventi in quota</a:t>
            </a:r>
          </a:p>
          <a:p>
            <a:endParaRPr lang="it-IT" sz="1800" dirty="0">
              <a:solidFill>
                <a:schemeClr val="tx1"/>
              </a:solidFill>
              <a:latin typeface="Bahnschrift SemiBold SemiConden" panose="020B0502040204020203" pitchFamily="34" charset="0"/>
            </a:endParaRPr>
          </a:p>
        </p:txBody>
      </p:sp>
    </p:spTree>
    <p:extLst>
      <p:ext uri="{BB962C8B-B14F-4D97-AF65-F5344CB8AC3E}">
        <p14:creationId xmlns:p14="http://schemas.microsoft.com/office/powerpoint/2010/main" val="31641474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08034" y="1932565"/>
            <a:ext cx="3300423" cy="2668555"/>
          </a:xfrm>
          <a:prstGeom prst="rect">
            <a:avLst/>
          </a:prstGeom>
        </p:spPr>
      </p:pic>
      <p:sp>
        <p:nvSpPr>
          <p:cNvPr id="3" name="Rectangle 4"/>
          <p:cNvSpPr txBox="1">
            <a:spLocks noChangeArrowheads="1"/>
          </p:cNvSpPr>
          <p:nvPr/>
        </p:nvSpPr>
        <p:spPr>
          <a:xfrm>
            <a:off x="2166551" y="362465"/>
            <a:ext cx="7183395" cy="88629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9050">
            <a:solidFill>
              <a:srgbClr val="FFCC66"/>
            </a:solidFill>
            <a:prstDash val="sysDash"/>
          </a:ln>
        </p:spPr>
        <p:txBody>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endParaRPr lang="it-IT" sz="1100" b="1" dirty="0" smtClean="0">
              <a:solidFill>
                <a:schemeClr val="tx1"/>
              </a:solidFill>
              <a:latin typeface="Bahnschrift SemiBold SemiConden" panose="020B0502040204020203" pitchFamily="34" charset="0"/>
            </a:endParaRPr>
          </a:p>
          <a:p>
            <a:pPr algn="ctr">
              <a:defRPr/>
            </a:pPr>
            <a:r>
              <a:rPr lang="it-IT" sz="3600" b="1" dirty="0" err="1" smtClean="0">
                <a:solidFill>
                  <a:schemeClr val="tx1"/>
                </a:solidFill>
                <a:latin typeface="Bahnschrift SemiBold SemiConden" panose="020B0502040204020203" pitchFamily="34" charset="0"/>
              </a:rPr>
              <a:t>proGETTO</a:t>
            </a:r>
            <a:r>
              <a:rPr lang="it-IT" sz="3600" b="1" dirty="0" smtClean="0">
                <a:solidFill>
                  <a:schemeClr val="tx1"/>
                </a:solidFill>
                <a:latin typeface="Bahnschrift SemiBold SemiConden" panose="020B0502040204020203" pitchFamily="34" charset="0"/>
              </a:rPr>
              <a:t> </a:t>
            </a:r>
            <a:r>
              <a:rPr lang="it-IT" sz="3600" b="1" dirty="0" err="1" smtClean="0">
                <a:solidFill>
                  <a:schemeClr val="tx1"/>
                </a:solidFill>
                <a:latin typeface="Bahnschrift SemiBold SemiConden" panose="020B0502040204020203" pitchFamily="34" charset="0"/>
              </a:rPr>
              <a:t>CAIvenetoSCUOLA</a:t>
            </a:r>
            <a:endParaRPr lang="it-IT" sz="3600" b="1" dirty="0">
              <a:solidFill>
                <a:schemeClr val="tx1"/>
              </a:solidFill>
              <a:latin typeface="Bahnschrift SemiBold SemiConden" panose="020B0502040204020203" pitchFamily="34" charset="0"/>
            </a:endParaRPr>
          </a:p>
        </p:txBody>
      </p:sp>
      <p:sp>
        <p:nvSpPr>
          <p:cNvPr id="4" name="Rectangle 4"/>
          <p:cNvSpPr txBox="1">
            <a:spLocks noChangeArrowheads="1"/>
          </p:cNvSpPr>
          <p:nvPr/>
        </p:nvSpPr>
        <p:spPr>
          <a:xfrm>
            <a:off x="1062447" y="5284924"/>
            <a:ext cx="9980022" cy="88629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9050">
            <a:solidFill>
              <a:srgbClr val="FFCC66"/>
            </a:solidFill>
            <a:prstDash val="sysDash"/>
          </a:ln>
        </p:spPr>
        <p:txBody>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it-IT" sz="3600" b="1" dirty="0" smtClean="0">
                <a:solidFill>
                  <a:srgbClr val="C00000"/>
                </a:solidFill>
                <a:effectLst>
                  <a:glow rad="38100">
                    <a:schemeClr val="bg1">
                      <a:lumMod val="65000"/>
                      <a:lumOff val="35000"/>
                      <a:alpha val="40000"/>
                    </a:schemeClr>
                  </a:glow>
                </a:effectLst>
                <a:latin typeface="Bahnschrift SemiBold SemiConden" panose="020B0502040204020203" pitchFamily="34" charset="0"/>
              </a:rPr>
              <a:t>MOLTE SEZIONI FANNO ATTIVITA’ CON LE SCUOLE…</a:t>
            </a:r>
          </a:p>
        </p:txBody>
      </p:sp>
      <p:pic>
        <p:nvPicPr>
          <p:cNvPr id="5" name="Immagine 4"/>
          <p:cNvPicPr>
            <a:picLocks noChangeAspect="1"/>
          </p:cNvPicPr>
          <p:nvPr/>
        </p:nvPicPr>
        <p:blipFill rotWithShape="1">
          <a:blip r:embed="rId3">
            <a:duotone>
              <a:prstClr val="black"/>
              <a:schemeClr val="accent6">
                <a:lumMod val="20000"/>
                <a:lumOff val="80000"/>
                <a:tint val="45000"/>
                <a:satMod val="400000"/>
              </a:schemeClr>
            </a:duotone>
          </a:blip>
          <a:srcRect b="6390"/>
          <a:stretch/>
        </p:blipFill>
        <p:spPr>
          <a:xfrm>
            <a:off x="8798513" y="1952976"/>
            <a:ext cx="2676525" cy="2648144"/>
          </a:xfrm>
          <a:prstGeom prst="rect">
            <a:avLst/>
          </a:prstGeom>
        </p:spPr>
      </p:pic>
      <p:pic>
        <p:nvPicPr>
          <p:cNvPr id="6" name="Immagine 5"/>
          <p:cNvPicPr>
            <a:picLocks noChangeAspect="1"/>
          </p:cNvPicPr>
          <p:nvPr/>
        </p:nvPicPr>
        <p:blipFill rotWithShape="1">
          <a:blip r:embed="rId3">
            <a:duotone>
              <a:prstClr val="black"/>
              <a:schemeClr val="accent6">
                <a:lumMod val="20000"/>
                <a:lumOff val="80000"/>
                <a:tint val="45000"/>
                <a:satMod val="400000"/>
              </a:schemeClr>
            </a:duotone>
          </a:blip>
          <a:srcRect b="6390"/>
          <a:stretch/>
        </p:blipFill>
        <p:spPr>
          <a:xfrm>
            <a:off x="564559" y="1952976"/>
            <a:ext cx="2676525" cy="2648144"/>
          </a:xfrm>
          <a:prstGeom prst="rect">
            <a:avLst/>
          </a:prstGeom>
        </p:spPr>
      </p:pic>
    </p:spTree>
    <p:extLst>
      <p:ext uri="{BB962C8B-B14F-4D97-AF65-F5344CB8AC3E}">
        <p14:creationId xmlns:p14="http://schemas.microsoft.com/office/powerpoint/2010/main" val="4143391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92875" y="286604"/>
            <a:ext cx="10058400" cy="819386"/>
          </a:xfrm>
        </p:spPr>
        <p:txBody>
          <a:bodyPr>
            <a:normAutofit/>
          </a:bodyPr>
          <a:lstStyle/>
          <a:p>
            <a:pPr marL="342900" lvl="0" indent="-342900">
              <a:spcAft>
                <a:spcPts val="0"/>
              </a:spcAft>
            </a:pPr>
            <a:r>
              <a:rPr lang="it-IT" sz="40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CAI </a:t>
            </a:r>
            <a:r>
              <a:rPr lang="it-IT" sz="4000" dirty="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Veneto, </a:t>
            </a:r>
            <a:r>
              <a:rPr lang="it-IT" sz="40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strategie</a:t>
            </a:r>
            <a:endParaRPr lang="it-IT" sz="4000" dirty="0"/>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85212" y="286604"/>
            <a:ext cx="7351280" cy="6366735"/>
          </a:xfrm>
          <a:prstGeom prst="rect">
            <a:avLst/>
          </a:prstGeom>
          <a:ln w="88900" cap="sq" cmpd="thickThin">
            <a:solidFill>
              <a:schemeClr val="accent1">
                <a:lumMod val="60000"/>
                <a:lumOff val="40000"/>
              </a:schemeClr>
            </a:solidFill>
            <a:prstDash val="solid"/>
            <a:miter lim="800000"/>
          </a:ln>
          <a:effectLst>
            <a:innerShdw blurRad="76200">
              <a:srgbClr val="000000"/>
            </a:innerShdw>
          </a:effectLst>
        </p:spPr>
      </p:pic>
      <p:sp>
        <p:nvSpPr>
          <p:cNvPr id="6" name="Rettangolo 5"/>
          <p:cNvSpPr/>
          <p:nvPr/>
        </p:nvSpPr>
        <p:spPr>
          <a:xfrm>
            <a:off x="1547788" y="5184887"/>
            <a:ext cx="1882247" cy="461665"/>
          </a:xfrm>
          <a:prstGeom prst="rect">
            <a:avLst/>
          </a:prstGeom>
          <a:solidFill>
            <a:srgbClr val="FFFF00"/>
          </a:solidFill>
          <a:ln>
            <a:solidFill>
              <a:srgbClr val="FF0000"/>
            </a:solidFill>
          </a:ln>
        </p:spPr>
        <p:txBody>
          <a:bodyPr wrap="none">
            <a:spAutoFit/>
          </a:bodyPr>
          <a:lstStyle/>
          <a:p>
            <a:r>
              <a:rPr lang="it-IT" sz="2400" dirty="0" smtClean="0">
                <a:solidFill>
                  <a:srgbClr val="C00000"/>
                </a:solidFill>
                <a:latin typeface="Bahnschrift SemiBold SemiConden" panose="020B0502040204020203" pitchFamily="34" charset="0"/>
              </a:rPr>
              <a:t>Il primo passo</a:t>
            </a:r>
            <a:endParaRPr lang="it-IT" sz="2400" dirty="0">
              <a:solidFill>
                <a:srgbClr val="C00000"/>
              </a:solidFill>
              <a:latin typeface="Bahnschrift SemiBold SemiConden" panose="020B0502040204020203" pitchFamily="34" charset="0"/>
            </a:endParaRPr>
          </a:p>
        </p:txBody>
      </p:sp>
      <p:pic>
        <p:nvPicPr>
          <p:cNvPr id="8" name="Immagine 7"/>
          <p:cNvPicPr>
            <a:picLocks noChangeAspect="1"/>
          </p:cNvPicPr>
          <p:nvPr/>
        </p:nvPicPr>
        <p:blipFill>
          <a:blip r:embed="rId3"/>
          <a:stretch>
            <a:fillRect/>
          </a:stretch>
        </p:blipFill>
        <p:spPr>
          <a:xfrm>
            <a:off x="3474175" y="2112777"/>
            <a:ext cx="2247900" cy="3533775"/>
          </a:xfrm>
          <a:prstGeom prst="rect">
            <a:avLst/>
          </a:prstGeom>
          <a:ln w="38100" cap="sq">
            <a:solidFill>
              <a:schemeClr val="accent1">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2218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a:xfrm>
            <a:off x="428368" y="274638"/>
            <a:ext cx="11417643" cy="1143000"/>
          </a:xfrm>
          <a:solidFill>
            <a:schemeClr val="accent6">
              <a:lumMod val="40000"/>
              <a:lumOff val="60000"/>
              <a:alpha val="66000"/>
            </a:schemeClr>
          </a:solidFill>
          <a:ln w="19050">
            <a:solidFill>
              <a:srgbClr val="FFCC66"/>
            </a:solidFill>
            <a:prstDash val="sysDash"/>
          </a:ln>
        </p:spPr>
        <p:txBody>
          <a:bodyPr>
            <a:normAutofit/>
          </a:bodyPr>
          <a:lstStyle/>
          <a:p>
            <a:pPr algn="ctr" eaLnBrk="1" hangingPunct="1">
              <a:defRPr/>
            </a:pPr>
            <a:r>
              <a:rPr lang="it-IT" sz="4000" b="1" dirty="0">
                <a:solidFill>
                  <a:srgbClr val="002060"/>
                </a:solidFill>
                <a:latin typeface="Bahnschrift SemiBold SemiConden" panose="020B0502040204020203" pitchFamily="34" charset="0"/>
              </a:rPr>
              <a:t>Collaborazione CAI-SCUOLA</a:t>
            </a:r>
            <a:br>
              <a:rPr lang="it-IT" sz="4000" b="1" dirty="0">
                <a:solidFill>
                  <a:srgbClr val="002060"/>
                </a:solidFill>
                <a:latin typeface="Bahnschrift SemiBold SemiConden" panose="020B0502040204020203" pitchFamily="34" charset="0"/>
              </a:rPr>
            </a:br>
            <a:r>
              <a:rPr lang="it-IT" sz="4000" b="1" dirty="0" smtClean="0">
                <a:solidFill>
                  <a:srgbClr val="002060"/>
                </a:solidFill>
                <a:latin typeface="Bahnschrift SemiBold SemiConden" panose="020B0502040204020203" pitchFamily="34" charset="0"/>
              </a:rPr>
              <a:t>protocollo d’intesa USR Veneto-CAI Veneto</a:t>
            </a:r>
            <a:endParaRPr lang="it-IT" sz="4000" b="1" dirty="0">
              <a:solidFill>
                <a:srgbClr val="002060"/>
              </a:solidFill>
              <a:latin typeface="Bahnschrift SemiBold SemiConden" panose="020B0502040204020203" pitchFamily="34" charset="0"/>
            </a:endParaRPr>
          </a:p>
        </p:txBody>
      </p:sp>
      <p:graphicFrame>
        <p:nvGraphicFramePr>
          <p:cNvPr id="5" name="Diagramma 4"/>
          <p:cNvGraphicFramePr/>
          <p:nvPr>
            <p:extLst>
              <p:ext uri="{D42A27DB-BD31-4B8C-83A1-F6EECF244321}">
                <p14:modId xmlns:p14="http://schemas.microsoft.com/office/powerpoint/2010/main" val="2078888225"/>
              </p:ext>
            </p:extLst>
          </p:nvPr>
        </p:nvGraphicFramePr>
        <p:xfrm>
          <a:off x="428368" y="1554164"/>
          <a:ext cx="11442356" cy="51151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 name="Connettore 4 2"/>
          <p:cNvCxnSpPr/>
          <p:nvPr/>
        </p:nvCxnSpPr>
        <p:spPr>
          <a:xfrm>
            <a:off x="7405816" y="4662616"/>
            <a:ext cx="2496065" cy="214184"/>
          </a:xfrm>
          <a:prstGeom prst="bentConnector3">
            <a:avLst>
              <a:gd name="adj1" fmla="val 100165"/>
            </a:avLst>
          </a:prstGeom>
        </p:spPr>
        <p:style>
          <a:lnRef idx="3">
            <a:schemeClr val="accent6"/>
          </a:lnRef>
          <a:fillRef idx="0">
            <a:schemeClr val="accent6"/>
          </a:fillRef>
          <a:effectRef idx="2">
            <a:schemeClr val="accent6"/>
          </a:effectRef>
          <a:fontRef idx="minor">
            <a:schemeClr val="tx1"/>
          </a:fontRef>
        </p:style>
      </p:cxnSp>
      <p:pic>
        <p:nvPicPr>
          <p:cNvPr id="6" name="Immagin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12807" y="2974538"/>
            <a:ext cx="1204186" cy="1272148"/>
          </a:xfrm>
          <a:prstGeom prst="rect">
            <a:avLst/>
          </a:prstGeom>
          <a:ln>
            <a:solidFill>
              <a:srgbClr val="C00000"/>
            </a:solidFill>
          </a:ln>
        </p:spPr>
      </p:pic>
      <p:pic>
        <p:nvPicPr>
          <p:cNvPr id="2" name="Immagin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36525" y="2974538"/>
            <a:ext cx="1069291" cy="1272147"/>
          </a:xfrm>
          <a:prstGeom prst="rect">
            <a:avLst/>
          </a:prstGeom>
          <a:ln>
            <a:solidFill>
              <a:srgbClr val="C00000"/>
            </a:solidFill>
          </a:ln>
        </p:spPr>
      </p:pic>
    </p:spTree>
    <p:extLst>
      <p:ext uri="{BB962C8B-B14F-4D97-AF65-F5344CB8AC3E}">
        <p14:creationId xmlns:p14="http://schemas.microsoft.com/office/powerpoint/2010/main" val="152990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solidFill>
                  <a:srgbClr val="002060"/>
                </a:solidFill>
                <a:latin typeface="Bahnschrift SemiBold SemiConden" panose="020B0502040204020203" pitchFamily="34" charset="0"/>
              </a:rPr>
              <a:t>USR </a:t>
            </a:r>
            <a:r>
              <a:rPr lang="it-IT" sz="4000" dirty="0">
                <a:solidFill>
                  <a:srgbClr val="002060"/>
                </a:solidFill>
                <a:latin typeface="Bahnschrift SemiBold SemiConden" panose="020B0502040204020203" pitchFamily="34" charset="0"/>
              </a:rPr>
              <a:t>per il Veneto si impegna a</a:t>
            </a:r>
            <a:r>
              <a:rPr lang="it-IT" sz="4000" dirty="0" smtClean="0">
                <a:solidFill>
                  <a:srgbClr val="002060"/>
                </a:solidFill>
                <a:latin typeface="Bahnschrift SemiBold SemiConden" panose="020B0502040204020203" pitchFamily="34" charset="0"/>
              </a:rPr>
              <a:t>:</a:t>
            </a:r>
            <a:endParaRPr lang="it-IT" sz="4000" dirty="0">
              <a:solidFill>
                <a:srgbClr val="002060"/>
              </a:solidFill>
              <a:latin typeface="Bahnschrift SemiBold SemiConden" panose="020B0502040204020203" pitchFamily="34" charset="0"/>
            </a:endParaRPr>
          </a:p>
        </p:txBody>
      </p:sp>
      <p:sp>
        <p:nvSpPr>
          <p:cNvPr id="3" name="Segnaposto contenuto 2"/>
          <p:cNvSpPr>
            <a:spLocks noGrp="1"/>
          </p:cNvSpPr>
          <p:nvPr>
            <p:ph idx="1"/>
          </p:nvPr>
        </p:nvSpPr>
        <p:spPr>
          <a:xfrm>
            <a:off x="1097280" y="2307770"/>
            <a:ext cx="10058400" cy="3561323"/>
          </a:xfrm>
        </p:spPr>
        <p:txBody>
          <a:bodyPr>
            <a:normAutofit/>
          </a:bodyPr>
          <a:lstStyle/>
          <a:p>
            <a:pPr>
              <a:buFont typeface="Wingdings" panose="05000000000000000000" pitchFamily="2" charset="2"/>
              <a:buChar char="v"/>
            </a:pPr>
            <a:r>
              <a:rPr lang="it-IT" sz="2400" dirty="0" smtClean="0">
                <a:latin typeface="Bahnschrift SemiBold SemiConden" panose="020B0502040204020203" pitchFamily="34" charset="0"/>
              </a:rPr>
              <a:t> dare </a:t>
            </a:r>
            <a:r>
              <a:rPr lang="it-IT" sz="2400" dirty="0">
                <a:latin typeface="Bahnschrift SemiBold SemiConden" panose="020B0502040204020203" pitchFamily="34" charset="0"/>
              </a:rPr>
              <a:t>informazione e </a:t>
            </a:r>
            <a:r>
              <a:rPr lang="it-IT" sz="2400" dirty="0" smtClean="0">
                <a:latin typeface="Bahnschrift SemiBold SemiConden" panose="020B0502040204020203" pitchFamily="34" charset="0"/>
              </a:rPr>
              <a:t>diffusione </a:t>
            </a:r>
            <a:r>
              <a:rPr lang="it-IT" sz="2400" dirty="0">
                <a:latin typeface="Bahnschrift SemiBold SemiConden" panose="020B0502040204020203" pitchFamily="34" charset="0"/>
              </a:rPr>
              <a:t>del presente Protocollo;</a:t>
            </a:r>
          </a:p>
          <a:p>
            <a:pPr>
              <a:buFont typeface="Wingdings" panose="05000000000000000000" pitchFamily="2" charset="2"/>
              <a:buChar char="v"/>
            </a:pPr>
            <a:r>
              <a:rPr lang="it-IT" sz="2400" dirty="0" smtClean="0">
                <a:latin typeface="Bahnschrift SemiBold SemiConden" panose="020B0502040204020203" pitchFamily="34" charset="0"/>
              </a:rPr>
              <a:t> dare </a:t>
            </a:r>
            <a:r>
              <a:rPr lang="it-IT" sz="2400" dirty="0">
                <a:latin typeface="Bahnschrift SemiBold SemiConden" panose="020B0502040204020203" pitchFamily="34" charset="0"/>
              </a:rPr>
              <a:t>informazione e diffusione delle iniziative e dei progetti proposti dal CAI Veneto ai docenti e alle loro </a:t>
            </a:r>
            <a:r>
              <a:rPr lang="it-IT" sz="2400" dirty="0" smtClean="0">
                <a:latin typeface="Bahnschrift SemiBold SemiConden" panose="020B0502040204020203" pitchFamily="34" charset="0"/>
              </a:rPr>
              <a:t>classi;</a:t>
            </a:r>
            <a:endParaRPr lang="it-IT" sz="2400" dirty="0">
              <a:latin typeface="Bahnschrift SemiBold SemiConden" panose="020B0502040204020203" pitchFamily="34" charset="0"/>
            </a:endParaRPr>
          </a:p>
          <a:p>
            <a:pPr>
              <a:buFont typeface="Wingdings" panose="05000000000000000000" pitchFamily="2" charset="2"/>
              <a:buChar char="v"/>
            </a:pPr>
            <a:r>
              <a:rPr lang="it-IT" sz="2400" dirty="0" smtClean="0">
                <a:latin typeface="Bahnschrift SemiBold SemiConden" panose="020B0502040204020203" pitchFamily="34" charset="0"/>
              </a:rPr>
              <a:t> sensibilizzare </a:t>
            </a:r>
            <a:r>
              <a:rPr lang="it-IT" sz="2400" dirty="0">
                <a:latin typeface="Bahnschrift SemiBold SemiConden" panose="020B0502040204020203" pitchFamily="34" charset="0"/>
              </a:rPr>
              <a:t>le Istituzioni scolastiche </a:t>
            </a:r>
            <a:r>
              <a:rPr lang="it-IT" sz="2400" dirty="0" smtClean="0">
                <a:latin typeface="Bahnschrift SemiBold SemiConden" panose="020B0502040204020203" pitchFamily="34" charset="0"/>
              </a:rPr>
              <a:t>affinché </a:t>
            </a:r>
            <a:r>
              <a:rPr lang="it-IT" sz="2400" dirty="0">
                <a:latin typeface="Bahnschrift SemiBold SemiConden" panose="020B0502040204020203" pitchFamily="34" charset="0"/>
              </a:rPr>
              <a:t>sostengano le finalità di cui al presente Protocollo.</a:t>
            </a:r>
          </a:p>
          <a:p>
            <a:endParaRPr lang="it-IT" sz="2400" dirty="0">
              <a:latin typeface="Bahnschrift SemiBold SemiConden" panose="020B0502040204020203" pitchFamily="34" charset="0"/>
            </a:endParaRPr>
          </a:p>
        </p:txBody>
      </p:sp>
      <p:pic>
        <p:nvPicPr>
          <p:cNvPr id="4" name="Immagine 3"/>
          <p:cNvPicPr>
            <a:picLocks noChangeAspect="1"/>
          </p:cNvPicPr>
          <p:nvPr/>
        </p:nvPicPr>
        <p:blipFill>
          <a:blip r:embed="rId2"/>
          <a:stretch>
            <a:fillRect/>
          </a:stretch>
        </p:blipFill>
        <p:spPr>
          <a:xfrm>
            <a:off x="8290560" y="299666"/>
            <a:ext cx="1721032" cy="1878110"/>
          </a:xfrm>
          <a:prstGeom prst="rect">
            <a:avLst/>
          </a:prstGeom>
        </p:spPr>
      </p:pic>
      <p:pic>
        <p:nvPicPr>
          <p:cNvPr id="5" name="Immagine 4"/>
          <p:cNvPicPr>
            <a:picLocks noChangeAspect="1"/>
          </p:cNvPicPr>
          <p:nvPr/>
        </p:nvPicPr>
        <p:blipFill rotWithShape="1">
          <a:blip r:embed="rId3"/>
          <a:srcRect l="14343" t="12841" r="13886" b="13559"/>
          <a:stretch/>
        </p:blipFill>
        <p:spPr>
          <a:xfrm>
            <a:off x="10177051" y="299666"/>
            <a:ext cx="1831449" cy="1878109"/>
          </a:xfrm>
          <a:prstGeom prst="rect">
            <a:avLst/>
          </a:prstGeom>
        </p:spPr>
      </p:pic>
      <p:pic>
        <p:nvPicPr>
          <p:cNvPr id="6" name="Immagine 5"/>
          <p:cNvPicPr>
            <a:picLocks noChangeAspect="1"/>
          </p:cNvPicPr>
          <p:nvPr/>
        </p:nvPicPr>
        <p:blipFill>
          <a:blip r:embed="rId4"/>
          <a:stretch>
            <a:fillRect/>
          </a:stretch>
        </p:blipFill>
        <p:spPr>
          <a:xfrm>
            <a:off x="8290561" y="4856202"/>
            <a:ext cx="3717940" cy="1487176"/>
          </a:xfrm>
          <a:prstGeom prst="rect">
            <a:avLst/>
          </a:prstGeom>
        </p:spPr>
      </p:pic>
    </p:spTree>
    <p:extLst>
      <p:ext uri="{BB962C8B-B14F-4D97-AF65-F5344CB8AC3E}">
        <p14:creationId xmlns:p14="http://schemas.microsoft.com/office/powerpoint/2010/main" val="258167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976140"/>
          </a:xfrm>
        </p:spPr>
        <p:txBody>
          <a:bodyPr>
            <a:normAutofit/>
          </a:bodyPr>
          <a:lstStyle/>
          <a:p>
            <a:r>
              <a:rPr lang="it-IT" sz="4000" dirty="0">
                <a:solidFill>
                  <a:srgbClr val="002060"/>
                </a:solidFill>
                <a:latin typeface="Bahnschrift SemiBold SemiConden" panose="020B0502040204020203" pitchFamily="34" charset="0"/>
              </a:rPr>
              <a:t>Il CAI Veneto si impegna gratuitamente a</a:t>
            </a:r>
            <a:r>
              <a:rPr lang="it-IT" sz="4000" dirty="0" smtClean="0">
                <a:solidFill>
                  <a:srgbClr val="002060"/>
                </a:solidFill>
                <a:latin typeface="Bahnschrift SemiBold SemiConden" panose="020B0502040204020203" pitchFamily="34" charset="0"/>
              </a:rPr>
              <a:t>:</a:t>
            </a:r>
            <a:endParaRPr lang="it-IT" sz="4000" dirty="0">
              <a:solidFill>
                <a:srgbClr val="002060"/>
              </a:solidFill>
              <a:latin typeface="Bahnschrift SemiBold SemiConden" panose="020B0502040204020203" pitchFamily="34" charset="0"/>
            </a:endParaRPr>
          </a:p>
        </p:txBody>
      </p:sp>
      <p:sp>
        <p:nvSpPr>
          <p:cNvPr id="3" name="Segnaposto contenuto 2"/>
          <p:cNvSpPr>
            <a:spLocks noGrp="1"/>
          </p:cNvSpPr>
          <p:nvPr>
            <p:ph idx="1"/>
          </p:nvPr>
        </p:nvSpPr>
        <p:spPr>
          <a:xfrm>
            <a:off x="1097280" y="2142308"/>
            <a:ext cx="10058400" cy="3726785"/>
          </a:xfrm>
        </p:spPr>
        <p:txBody>
          <a:bodyPr>
            <a:normAutofit/>
          </a:bodyPr>
          <a:lstStyle/>
          <a:p>
            <a:pPr lvl="0">
              <a:buFont typeface="Wingdings" panose="05000000000000000000" pitchFamily="2" charset="2"/>
              <a:buChar char="v"/>
            </a:pPr>
            <a:r>
              <a:rPr lang="it-IT" dirty="0" smtClean="0">
                <a:latin typeface="Bahnschrift SemiBold SemiConden" panose="020B0502040204020203" pitchFamily="34" charset="0"/>
              </a:rPr>
              <a:t> Favorire </a:t>
            </a:r>
            <a:r>
              <a:rPr lang="it-IT" dirty="0">
                <a:latin typeface="Bahnschrift SemiBold SemiConden" panose="020B0502040204020203" pitchFamily="34" charset="0"/>
              </a:rPr>
              <a:t>la conoscenza diretta del territorio montano e del suo patrimonio ambientale, storico culturale e naturalistico, attraverso progetti didattici modulati per le scuole di ogni ordine e grado;</a:t>
            </a:r>
          </a:p>
          <a:p>
            <a:pPr lvl="0">
              <a:buFont typeface="Wingdings" panose="05000000000000000000" pitchFamily="2" charset="2"/>
              <a:buChar char="v"/>
            </a:pPr>
            <a:r>
              <a:rPr lang="it-IT" dirty="0" smtClean="0">
                <a:latin typeface="Bahnschrift SemiBold SemiConden" panose="020B0502040204020203" pitchFamily="34" charset="0"/>
              </a:rPr>
              <a:t> Promuovere </a:t>
            </a:r>
            <a:r>
              <a:rPr lang="it-IT" dirty="0">
                <a:latin typeface="Bahnschrift SemiBold SemiConden" panose="020B0502040204020203" pitchFamily="34" charset="0"/>
              </a:rPr>
              <a:t>con i docenti, le studentesse e gli studenti </a:t>
            </a:r>
            <a:r>
              <a:rPr lang="it-IT" dirty="0" smtClean="0">
                <a:latin typeface="Bahnschrift SemiBold SemiConden" panose="020B0502040204020203" pitchFamily="34" charset="0"/>
              </a:rPr>
              <a:t>iniziative </a:t>
            </a:r>
            <a:r>
              <a:rPr lang="it-IT" dirty="0">
                <a:latin typeface="Bahnschrift SemiBold SemiConden" panose="020B0502040204020203" pitchFamily="34" charset="0"/>
              </a:rPr>
              <a:t>formative sui seguenti temi: </a:t>
            </a:r>
            <a:r>
              <a:rPr lang="it-IT" dirty="0" smtClean="0">
                <a:latin typeface="Bahnschrift SemiBold SemiConden" panose="020B0502040204020203" pitchFamily="34" charset="0"/>
              </a:rPr>
              <a:t>      attività </a:t>
            </a:r>
            <a:r>
              <a:rPr lang="it-IT" dirty="0">
                <a:latin typeface="Bahnschrift SemiBold SemiConden" panose="020B0502040204020203" pitchFamily="34" charset="0"/>
              </a:rPr>
              <a:t>di educazione ambientale, di scoperta del territorio e di lettura del paesaggio; esperienze di educazione motoria, di arrampicata in età evolutiva e di orienteering; attività di educazione alla sicurezza individuale e alla prevenzione dei pericoli; </a:t>
            </a:r>
          </a:p>
          <a:p>
            <a:pPr lvl="0">
              <a:buFont typeface="Wingdings" panose="05000000000000000000" pitchFamily="2" charset="2"/>
              <a:buChar char="v"/>
            </a:pPr>
            <a:r>
              <a:rPr lang="it-IT" dirty="0" smtClean="0">
                <a:latin typeface="Bahnschrift SemiBold SemiConden" panose="020B0502040204020203" pitchFamily="34" charset="0"/>
              </a:rPr>
              <a:t> Promuovere PCTO </a:t>
            </a:r>
            <a:r>
              <a:rPr lang="it-IT" dirty="0">
                <a:latin typeface="Bahnschrift SemiBold SemiConden" panose="020B0502040204020203" pitchFamily="34" charset="0"/>
              </a:rPr>
              <a:t>sui temi sopraindicati;</a:t>
            </a:r>
          </a:p>
          <a:p>
            <a:pPr lvl="0">
              <a:buFont typeface="Wingdings" panose="05000000000000000000" pitchFamily="2" charset="2"/>
              <a:buChar char="v"/>
            </a:pPr>
            <a:r>
              <a:rPr lang="it-IT" dirty="0" smtClean="0">
                <a:latin typeface="Bahnschrift SemiBold SemiConden" panose="020B0502040204020203" pitchFamily="34" charset="0"/>
              </a:rPr>
              <a:t> Realizzare azioni </a:t>
            </a:r>
            <a:r>
              <a:rPr lang="it-IT" dirty="0">
                <a:latin typeface="Bahnschrift SemiBold SemiConden" panose="020B0502040204020203" pitchFamily="34" charset="0"/>
              </a:rPr>
              <a:t>formative per </a:t>
            </a:r>
            <a:r>
              <a:rPr lang="it-IT" dirty="0" smtClean="0">
                <a:latin typeface="Bahnschrift SemiBold SemiConden" panose="020B0502040204020203" pitchFamily="34" charset="0"/>
              </a:rPr>
              <a:t>docenti;</a:t>
            </a:r>
          </a:p>
          <a:p>
            <a:pPr>
              <a:buFont typeface="Wingdings" panose="05000000000000000000" pitchFamily="2" charset="2"/>
              <a:buChar char="v"/>
            </a:pPr>
            <a:r>
              <a:rPr lang="it-IT" dirty="0">
                <a:latin typeface="Bahnschrift SemiBold SemiConden" panose="020B0502040204020203" pitchFamily="34" charset="0"/>
              </a:rPr>
              <a:t> Elaborare anche alla luce dell’insegnamento dell’educazione civica, progetti formativi basati sulle competenze riferite all’educazione ambientale e allo sviluppo sostenibile;</a:t>
            </a:r>
          </a:p>
          <a:p>
            <a:pPr lvl="0">
              <a:buFont typeface="Wingdings" panose="05000000000000000000" pitchFamily="2" charset="2"/>
              <a:buChar char="v"/>
            </a:pPr>
            <a:endParaRPr lang="it-IT" dirty="0">
              <a:latin typeface="Bahnschrift SemiBold SemiConden" panose="020B0502040204020203" pitchFamily="34" charset="0"/>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33166" y="274766"/>
            <a:ext cx="1179187" cy="1402891"/>
          </a:xfrm>
          <a:prstGeom prst="rect">
            <a:avLst/>
          </a:prstGeom>
          <a:ln>
            <a:solidFill>
              <a:srgbClr val="C00000"/>
            </a:solidFill>
          </a:ln>
        </p:spPr>
      </p:pic>
    </p:spTree>
    <p:extLst>
      <p:ext uri="{BB962C8B-B14F-4D97-AF65-F5344CB8AC3E}">
        <p14:creationId xmlns:p14="http://schemas.microsoft.com/office/powerpoint/2010/main" val="3807851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976140"/>
          </a:xfrm>
        </p:spPr>
        <p:txBody>
          <a:bodyPr>
            <a:normAutofit/>
          </a:bodyPr>
          <a:lstStyle/>
          <a:p>
            <a:r>
              <a:rPr lang="it-IT" sz="4400" dirty="0">
                <a:solidFill>
                  <a:srgbClr val="002060"/>
                </a:solidFill>
                <a:latin typeface="Bahnschrift SemiBold SemiConden" panose="020B0502040204020203" pitchFamily="34" charset="0"/>
              </a:rPr>
              <a:t>Il CAI Veneto si impegna gratuitamente a</a:t>
            </a:r>
            <a:r>
              <a:rPr lang="it-IT" sz="4400" dirty="0" smtClean="0">
                <a:solidFill>
                  <a:srgbClr val="002060"/>
                </a:solidFill>
                <a:latin typeface="Bahnschrift SemiBold SemiConden" panose="020B0502040204020203" pitchFamily="34" charset="0"/>
              </a:rPr>
              <a:t>:</a:t>
            </a:r>
            <a:endParaRPr lang="it-IT" sz="4400" dirty="0">
              <a:solidFill>
                <a:srgbClr val="002060"/>
              </a:solidFill>
              <a:latin typeface="Bahnschrift SemiBold SemiConden" panose="020B0502040204020203" pitchFamily="34" charset="0"/>
            </a:endParaRPr>
          </a:p>
        </p:txBody>
      </p:sp>
      <p:sp>
        <p:nvSpPr>
          <p:cNvPr id="3" name="Segnaposto contenuto 2"/>
          <p:cNvSpPr>
            <a:spLocks noGrp="1"/>
          </p:cNvSpPr>
          <p:nvPr>
            <p:ph idx="1"/>
          </p:nvPr>
        </p:nvSpPr>
        <p:spPr>
          <a:xfrm>
            <a:off x="1097280" y="2177142"/>
            <a:ext cx="10058400" cy="3927567"/>
          </a:xfrm>
        </p:spPr>
        <p:txBody>
          <a:bodyPr>
            <a:noAutofit/>
          </a:bodyPr>
          <a:lstStyle/>
          <a:p>
            <a:pPr lvl="0">
              <a:buFont typeface="Wingdings" panose="05000000000000000000" pitchFamily="2" charset="2"/>
              <a:buChar char="v"/>
            </a:pPr>
            <a:r>
              <a:rPr lang="it-IT" dirty="0" smtClean="0">
                <a:latin typeface="Bahnschrift SemiBold SemiConden" panose="020B0502040204020203" pitchFamily="34" charset="0"/>
              </a:rPr>
              <a:t> Coinvolgere </a:t>
            </a:r>
            <a:r>
              <a:rPr lang="it-IT" dirty="0">
                <a:latin typeface="Bahnschrift SemiBold SemiConden" panose="020B0502040204020203" pitchFamily="34" charset="0"/>
              </a:rPr>
              <a:t>le studentesse e gli studenti in percorsi di riflessione e crescita, anche attraverso l’indizione di concorsi regionali dedicati al rapporto con </a:t>
            </a:r>
            <a:r>
              <a:rPr lang="it-IT" dirty="0" smtClean="0">
                <a:latin typeface="Bahnschrift SemiBold SemiConden" panose="020B0502040204020203" pitchFamily="34" charset="0"/>
              </a:rPr>
              <a:t>l’ambiente;</a:t>
            </a:r>
            <a:endParaRPr lang="it-IT" dirty="0">
              <a:latin typeface="Bahnschrift SemiBold SemiConden" panose="020B0502040204020203" pitchFamily="34" charset="0"/>
            </a:endParaRPr>
          </a:p>
          <a:p>
            <a:pPr lvl="0">
              <a:buFont typeface="Wingdings" panose="05000000000000000000" pitchFamily="2" charset="2"/>
              <a:buChar char="v"/>
            </a:pPr>
            <a:r>
              <a:rPr lang="it-IT" dirty="0" smtClean="0">
                <a:latin typeface="Bahnschrift SemiBold SemiConden" panose="020B0502040204020203" pitchFamily="34" charset="0"/>
              </a:rPr>
              <a:t> Coinvolgere </a:t>
            </a:r>
            <a:r>
              <a:rPr lang="it-IT" dirty="0">
                <a:latin typeface="Bahnschrift SemiBold SemiConden" panose="020B0502040204020203" pitchFamily="34" charset="0"/>
              </a:rPr>
              <a:t>i giovani nell’organizzazione di esperienze di attività outdoor, escursioni e cammini storici, stage didattici, anche attraverso </a:t>
            </a:r>
            <a:r>
              <a:rPr lang="it-IT" dirty="0" smtClean="0">
                <a:latin typeface="Bahnschrift SemiBold SemiConden" panose="020B0502040204020203" pitchFamily="34" charset="0"/>
              </a:rPr>
              <a:t>PCTO;</a:t>
            </a:r>
            <a:endParaRPr lang="it-IT" dirty="0">
              <a:latin typeface="Bahnschrift SemiBold SemiConden" panose="020B0502040204020203" pitchFamily="34" charset="0"/>
            </a:endParaRPr>
          </a:p>
          <a:p>
            <a:pPr lvl="0">
              <a:buFont typeface="Wingdings" panose="05000000000000000000" pitchFamily="2" charset="2"/>
              <a:buChar char="v"/>
            </a:pPr>
            <a:r>
              <a:rPr lang="it-IT" dirty="0" smtClean="0">
                <a:latin typeface="Bahnschrift SemiBold SemiConden" panose="020B0502040204020203" pitchFamily="34" charset="0"/>
              </a:rPr>
              <a:t> Diffondere </a:t>
            </a:r>
            <a:r>
              <a:rPr lang="it-IT" dirty="0">
                <a:latin typeface="Bahnschrift SemiBold SemiConden" panose="020B0502040204020203" pitchFamily="34" charset="0"/>
              </a:rPr>
              <a:t>la conoscenza e la frequentazione dei percorsi alpini e appenninici di rinomata valenza </a:t>
            </a:r>
            <a:r>
              <a:rPr lang="it-IT" dirty="0" smtClean="0">
                <a:latin typeface="Bahnschrift SemiBold SemiConden" panose="020B0502040204020203" pitchFamily="34" charset="0"/>
              </a:rPr>
              <a:t>paesaggistica;</a:t>
            </a:r>
            <a:endParaRPr lang="it-IT" dirty="0">
              <a:latin typeface="Bahnschrift SemiBold SemiConden" panose="020B0502040204020203" pitchFamily="34" charset="0"/>
            </a:endParaRPr>
          </a:p>
          <a:p>
            <a:pPr lvl="0">
              <a:buFont typeface="Wingdings" panose="05000000000000000000" pitchFamily="2" charset="2"/>
              <a:buChar char="v"/>
            </a:pPr>
            <a:r>
              <a:rPr lang="it-IT" dirty="0" smtClean="0">
                <a:latin typeface="Bahnschrift SemiBold SemiConden" panose="020B0502040204020203" pitchFamily="34" charset="0"/>
              </a:rPr>
              <a:t> Diffondere </a:t>
            </a:r>
            <a:r>
              <a:rPr lang="it-IT" dirty="0">
                <a:latin typeface="Bahnschrift SemiBold SemiConden" panose="020B0502040204020203" pitchFamily="34" charset="0"/>
              </a:rPr>
              <a:t>nelle scuole i valori di un volontariato sensibile alle problematiche dell’ambiente e della tutela della </a:t>
            </a:r>
            <a:r>
              <a:rPr lang="it-IT" dirty="0" smtClean="0">
                <a:latin typeface="Bahnschrift SemiBold SemiConden" panose="020B0502040204020203" pitchFamily="34" charset="0"/>
              </a:rPr>
              <a:t>sicurezza; </a:t>
            </a:r>
            <a:endParaRPr lang="it-IT" dirty="0">
              <a:latin typeface="Bahnschrift SemiBold SemiConden" panose="020B0502040204020203" pitchFamily="34" charset="0"/>
            </a:endParaRPr>
          </a:p>
          <a:p>
            <a:pPr>
              <a:buFont typeface="Wingdings" panose="05000000000000000000" pitchFamily="2" charset="2"/>
              <a:buChar char="v"/>
            </a:pPr>
            <a:r>
              <a:rPr lang="it-IT" dirty="0" smtClean="0">
                <a:latin typeface="Bahnschrift SemiBold SemiConden" panose="020B0502040204020203" pitchFamily="34" charset="0"/>
              </a:rPr>
              <a:t> Predisporre </a:t>
            </a:r>
            <a:r>
              <a:rPr lang="it-IT" dirty="0">
                <a:latin typeface="Bahnschrift SemiBold SemiConden" panose="020B0502040204020203" pitchFamily="34" charset="0"/>
              </a:rPr>
              <a:t>annualmente una relazione delle attività svolte, anche a seguito dei monitoraggi realizzati, da indirizzare all’USR per il Veneto.</a:t>
            </a: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33166" y="274766"/>
            <a:ext cx="1179187" cy="1402891"/>
          </a:xfrm>
          <a:prstGeom prst="rect">
            <a:avLst/>
          </a:prstGeom>
          <a:ln>
            <a:solidFill>
              <a:srgbClr val="C00000"/>
            </a:solidFill>
          </a:ln>
        </p:spPr>
      </p:pic>
    </p:spTree>
    <p:extLst>
      <p:ext uri="{BB962C8B-B14F-4D97-AF65-F5344CB8AC3E}">
        <p14:creationId xmlns:p14="http://schemas.microsoft.com/office/powerpoint/2010/main" val="374071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819386"/>
          </a:xfrm>
        </p:spPr>
        <p:txBody>
          <a:bodyPr>
            <a:normAutofit/>
          </a:bodyPr>
          <a:lstStyle/>
          <a:p>
            <a:pPr marL="342900" lvl="0" indent="-342900">
              <a:spcAft>
                <a:spcPts val="0"/>
              </a:spcAft>
            </a:pP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CAI </a:t>
            </a:r>
            <a:r>
              <a:rPr lang="it-IT" sz="3600" dirty="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Veneto, </a:t>
            </a: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monitoraggio</a:t>
            </a:r>
            <a:endParaRPr lang="it-IT" sz="3600" dirty="0"/>
          </a:p>
        </p:txBody>
      </p:sp>
      <p:sp>
        <p:nvSpPr>
          <p:cNvPr id="7" name="AutoShape 8" descr="data:image/png;base64,iVBORw0KGgoAAAANSUhEUgAACJQAAAPkCAYAAAD1NfbNAAAgAElEQVR4XuzdX9AeRZnw/3nPg+UJVRrl4H3LbG3wYCWsgFaR8F8l0XUxVLLgrjEYWF0XgpAgSEQg/EtgQZYVIWuMqCwpIrW7EnQNKIQqARHEA4i7bO0eCLxbxQlvzPnvl+vBeZzpp3v6urpn+p77fr45Up65Z7o//Xe6r5n5X//f0X8V/xBAAAEEEEAAAQQQQAABBBBAAAEEEEAAAQQQQAABBBBAAAEEEEAAAQQQ+L3A/yKghLqAAAIIIIAAAggggAACCCCAAAIIIIAAAggggAACCCCAAAIIIIAAAggg0BQgoIT6gA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CCAAAIIIIAAAggggAACCCCAAAIIIIAAAggggAACCCDQEiCghAqBAAIIIIAAAggggAACCCCAAAIIIIAAAggggAACCCCAAAIIIIAAAggg0BIgoIQKgQACCCCAAAIIIIAAAggggAACCCCAAAIIIIAAAggggAACCCCAAAIIINASIKCECoEAAggggAACCAwo8Oabb1Y7dt5erVq5slqzZvWAV+LUCCCAAAIIIIAAAqUFLrjwL6tLLt5UrVq1svSluR4CCCCAAAIIIIAAAggggAACgwsQUDI4MRdAAAEEEEAAgcUq8MKLL1abN3+peu2116uNGzdU2679ymKlIN8IIIAAAggggMDMCchcb+3adXP5uuXm7dX69W//b/4hgAACCCCAAAIIIIAAAgggMCsCBJTMSkmSDwQQQAABBHoS+N//Z1nrTHu+/S2euEywlQ2GjRs3VYcPH5779Xvf+57q6YNPJpyJnyAwXoE77/p6dffd98wn8EMfOqV68PvfHW+CSVlUQJ60f+aZZ+ePu/TSL1aXb77M+7unnjpYbfjsRa2//fd/vRq9xqQPmNZ0T9qN6yOAwEKBXf/4rermm2+d/8PatedVO3fcBhUCCEyZwKuv/mf10N691aFDv2nNg+Qe7pxzzubBgCkrT5KLAAIITIuA5f57WvJEOhFAYDYFCCiZzXIlVwgggAACCCQLEFCSTDf/Q1mQXHv+uvlgkne84x3V1V/eOjVPrbLZml8HFssZCCiZvZK2LGhZ+orm2NIVpFJC1JLuEunhGgggMN0CW7ZeVe3b98h8JnhTyXSX55hSL/cUGy/63NzbDpv/9u3bW524YsWYkhpNizu/GFMQ8o3bb6p2794TzMOY0hqF5gAEEEAAgakSsNx/l8jY2NJTIs9cAwEEdAIElOicOAoBBBAwCcgG2549D8xtJstTalu3XFkde+yxpnNwMAKTEiCgJE/+zTffrD6zYePc0231v7+/+65qzZrVeScu+Gs2WwtiT/mlCCiZ8gL0JN+ygGTpKxZrQImMCTt23j632SzBhRs2/FXwjS+zV5sWX47k7WR33HHn3NPt8lT7VVu3TNX4Pw0lNtY2de7qj7fmfrzhr5/aNKY2Nal7fPethyK7fPkfV4/t/2E/yIXOYgkoKVnubkCYj4NPlxaqJFN+mZL1dsqpSD4CCDQELPffJeDGlp4Sea6vMdb7jFQDxqVUOX4XEiCgJLNuSKM8ePDp6vnnf1m9/PIr808iy2llAWn58uXVBz/4p9Un/+wTo9tMdjcAJM3T8IrqzCLj5wgMLtD8jnZ9sUk/iTt4prnATAkQUJJXnO4Tbtdc8+Vq0+fan4TIu8Lwv7ZsEg+fGq4wZgECSsZcOmlpsywgWfqKxRpQ4n4OQ0qFjea0ujkNv7r4ks9XBw48Pp9UCSJ6/MCPR7cWMA2WoTSOtU3JAvRZZ3+09XY6yj6/po2lTU36Ht833k5bkIMloKRUuT/00N7q6muuXVBRpe9+//uPn//vp59+2tTdz+W3Ps5gFShVb63p4ngEEBi3gOX+u0ROxpaeEnmurzHW+4xUA8alVDl+FxIgoCSxbshrJ6/72vWt72p2nap+Gu3TF14wmsUkAkoSC5+fIRAR8LUtXpFKtZkmAQJK0kvLXew9++yzqvvvuzf9hBP6pWWTeEJJ5LIjESCgZCQF0WMyLAtIlr6iObZM+nMQlnTn0rqecj4CjXNVx/t7dw4lKSWAqN/yGnObevTR/dXfXrp5PsPTOg/st8TyzjaWNjWGe3xf8MM09S+WgJJS5X7qytMWfE5oGh8GyGtl/LovgVL1tq/0ch4EEBiHgOX+u0SKx5aeEnmurzHm+4wUB8alFDV+0yVAQElC/ZCbuFtu3dF6G4n2NPJayu/s2T2KoJLFHlCy2POvrbMcZxeY9NNL9hTzCwTaAgSUpNUIeTL1vE+dP78oKcGk+x7eWy1b9r60E07wVyU3WyeYTS7dg0BKQInbx7C53kNB9HgKywKSpa9olvukN8As6Q4tLmmDhWftKaceq9qgp5pUP8NTYIMW69zJx96m3D502j57GCrB3PWT1DY5ljaVco+fa+YrC/dNiPJm5Ed+8PAo1hhjrd8SUFKi3FPKNJZH/r64BUrU28UtTO4RmE0By/13CYGxpadEnutrjPE+w7d2oV1PSRmXUufsJcuJa01OgIASo33odYhyGllUlICRJUuWzH0799ChQwsi3eW4sQSVDHFza+Sc6OGLPf8TxV8EF5eFnn37HpkLPJMn027afsNULPIsgqIhiwoBAkoUSJ5D3HFlmjfJUzZb09T41bQLEFAy7SW4MP2WBSRLX7FYA0ok2PAr13517jMoEmi4du151bZrvzJ7FWdkOZrUQphsUG7bdt3ceoBs9P7NFz5frV+/bmQ6052csbcpeZvtOR/52Dyy1IOnDz453ehHU5+7fpLaJsfUpqz3+LlmoUqzZetVc2sN9b9peROOJaCkRLn7No1+8dzPWbeZ+t5qchkoUW8nlzuujAACQwlY7r+HSkPzvGNLT4k819cY431GTkBJyriUOmcvWU5ca3ICBJQY7GVhYO356xa8mUQ2jEKfsgm9zWQMm0xD3dwaSCd66GLP/0TxuTgCCIxagIASe/HITcdZZ390fo4gm4aPH/jx1C5IWjaJ7Vr8YpYECCiZpdJ8Oy+WBSRLX7FYA0pmr4ZMR45YCJuOcprVVLpPA076M199OOeunyzGNplr1lVu567+ePW73/2uOu6446r3vGdptXXLlaO/77AElPRRZ2PnSJnDxs7J3xFAAAEEELAKWO6/redOOX5s6UnJwyz9JiegJMVhMc7ZU5wW628IKDGUvO8bWvv27a1OXLGi8ywSCbZx46ZWIMoYNpqGvLk1sE7s0MWe/4nBc2EEEBi9AAEl9iJyxxR5An3njtvsJxrJLyybxCNJMsmYkEDKYjw3qBMqLOVlLQtIlr6iWe6aeyhlcpMOs6S7vsDYNsKSMr6IfkQ/s4gKe4RZdfuYWXhLSe76yWJsk7lmI6zaWUka2ziaMofNAuDHCCCAAAIIeAQs998lAMeWnhJ5HvM1CCgZc+ksvrQRUKIsc/e1pfIzy1tGfK9SnPS3dBf7ze1iz7+y6nMYAggsQgECSuyFfurK01qfuZv0Zqk9B+1fpGy25l6T30+nQMpi/GLcVJqm0rUsIFn6ima5//d/vTpREku664SObSNsooBTcHH6mSkopBlPojs3nPT6Ty537vrJYmyTuWa5ZTa2349tHE2Zw47NlPQggAACCEy/gOX+u0Rux5aeEnke8zUIKBlz6Sy+tBFQoixzNyDE+oYReRX+SSd/uHU1S0CKMpmmwxb7ze1iz7+psnAwAggsKgECSmzF/eij+6u/vXTz/I+WL//j6rH9P7SdZGRHp2y2jiwLJKeQQMpi/GLcVCpUHL1cxrKAZOkrCCjppXg4iVKAfkYJxWGDCbhrSGeffVZ1/333Dna9oU+cu36yGNtkrtnQZVr6/ASUlBbneggggAAC0yBguf8ukZ+xpadEnsd8DQJKxlw6iy9tBJQoy9z9Bu6HPnRK9eD3v6v89duHja0zntTNrbzt5cmnnqqef/6X1aFDh1pPdMurYJcvX16dcfpp1ZlnntHrN2DdBQxN4fnKOWXjpHmtnIUUCUx64omfVvIZpZdffuWo32/mTy1BTu9///HV6UftTlu1qlq27H2aLGYfU6fppz97ctDyrOvNz45eR/J++PDhubTXdeaDH/zT6pN/9glVnUmpCyGoPd/+VrVq1coFf87dkO9ylc1qKWv53Nb69etMZRjrhx56aG/lK0tpC1K3tMahREndfeyxH83V3WeeeXb+sJw8mQAaB/dVd2/cflO1e/ee+TOnvNLaHWO0C84hz7o/kHaxZvVqc3+QW39lsvvo/v3Vs88+1+rjpR5JWa9ft24+Te7E2Dq+9tk3pNalLVuvqvbte2T+57kBo0O1f0v+YpvE4v7Q3r3Btiz1ztc3atMgQTq/eumlBeeX39f16NxzPxb97KD2eprjQu3NkiZfgPEtN2839eWSjrVr232/5o04obbSTP/KU081l1tsXuSbb2q8Q+Or+9uh+kFNGutjZm1sjeWnaRPrK0Jz4NAbSnLGH8u9TSzdvr9r6oSv/49dyz2va/CL534+P78N1fd6PvyJj6+p1qxZ7U2q9D///C//OncP9txzv2h9jtU3PmvyO5b22Gc/E6qDtZ/ci9RzWJlv7d69qzUWxfpEjWuf8+VY/QuN51KnTjnl5Ll5pHY872q/Tb/mvZwYnnzySXP3/9r7mlieNMZDjYnNa/vG62Z71qQz5Zi+5lAp98z1PL7PNqlpU+eu/nhrbSTl05N/8oETW/3iNdd8udr0uYtaRRAbo3LMYmU9qXW0WLos932WgBJNucfS5v69z3rpu/ZQ/UruuDSt84q+63xq+fvKOrRm0Ue9HeLeJjZu9jkXsLSNlPVca7sPHR9z7mNtfYg+YdJlafEPzf1Cez/uOBxaD4gZxNJoGYt85+prntU8t+X+25cmzRriqpUrg/eJ7jlj6fHtHTT3paZ57yC3fvWxbuj6x+p0/XffGktsXEodG33tMzZP7sqHZS0ndB5pm08dPLhgz3SSY4227KbpOAJKlKUV60g1p3HPsXHjhmrbtV/R/HSQY/poqJaEyeC2Y+ftrU23rt/LQHT1l7eqF5Ziaenr5j7WEVvTod14lOvu2fNAa5Gj61ol6pc8dXXPPd9QpUnKc8OGv6ou33xZjKj1d6k337zv/taGfegE2muk1IXQNYcIKLG4yqD4N1/4vLqdhPoymTBdu+2rrc1/X55T26XcSF33tetbQSQhU8nTVVu3qCe6pgr1+4MtxrF6lbq5W6fbt8EceyW2xVOuI4uqF2/apA4sSZ0EWtIlfdRfX3LxXJDc1ddcO1+M2oCSIfqGlLokv3FvfDWb+6FrWeqmtf1b8he6ibK4S1l+/a6/UwX61WmTG4DbduyM9kX18SnXsDjIsZZ6LcdLmq644vJgsEtqAFmdbjeILfZGHEuZ1em/5OJN6g3E2LyozxvUZtlZy8XaD1rqyayNrZb7ntwFF9c5dfyR81jubWLpHlNAicw1jz9+efWVa79aHTjweLRqSp/w9bvubI35suh3y607VHN27b3JmNpjn/2Mrw4uOWZJtXnzl7xjk3svEOsTuwrQ0q9p58slx/NQ+9XObSRPdx2dN0jQfNe/WPvt+u3QY6J7bfezN9Yg0miDbxzQ9xwq5Z55UgElvjcK//qlF9R87tsG5Ye+4J/YGJVjFkrspNfRQumy9Ff12pRlEy+nLw2luc+xonmNofuV3HHJ9/sxzyuGqvOp5e+rT0MElFjalKTJcm9Tci6Q2jZi627qDj1yoKzf3XHHnaq1STlVvW517LHHqpMwZJ8wqbJUZ/73B2rnflLuN22/YW79NzbG1mnImQfKOSxjUTPffc+zmue23H+7ZWHZL5K59vYbb4iu9cza+oal/qbWL2sf3rVuSEDJ2yWm/Uyydk9LzlmPNZ++8ALTWrWlDs36sQSUKEtYFuH+7//8z/zRK044Idr5uqfOGRyUyTQdZll0NZ3Yc7BM2DZu3KRaxHR/nvJ0iS+9fd3c597YWt9QIhPRz2zY2HriRlsesqD8nT27B+kg3SfytWmybP5Jvdm27Tpz3mN1JqUuhPLXZ0CJlPVlRxerm2/u0LrG8lyfx9cPvftd72pt6GuuaVkMlUm3bILUb5XRnF+OsVxDe045boi66y4W+55oC6VRxpdmQIVMbroWQC2bQs1r+p6iDaVJeyPX/H1KPy99lPQJzTe8aAJKhuobLPWoPtYNKIqVX+gaJdq/JX++myhZWLeOR7Fgh2aaUtumpW5bDOTYlHotv+sKvrO2eTfNlv5G0h/aBI1ZaPvg2LwodfG26w0lJfrBmE/z77M2tlruWVIXXPocf+pzWQp/RcgAACAASURBVO5tYukeU0CJzCkeeOC76kA78ZDFwkd+8PDcPUBK36qdV8q1xtAe++xn3DmQBPl2zWP7CigZar7c53geu6/0zR/ljXXNt7jF+lbNmB5rv6FrlBgT3Wu77c/StmJWQ8+hUu6ZJxVQIov453zkYy0yS4C3W06ht0XG7pFyzHzlnToPlXMNVddS58dyTyD/mm/Z7brvi80vLe2ja56gOU/XnLREv5I7Lrm/H/O8Ysg6nzpX8NWRvgNKhp5LlZwL1F5jWrOp0+Teh2vavxxjWVsfuk+YRFlqnerjUu49ZO2huS4q5xrTG0pS8iR50Mxr5TjL/XftnLNfFFvr6Wt9I/awZLNuDXUvZK2/KfcZqWNXaN2QgJK3S00TUOI+cKctb0u/rj3nYjmOgJKCJe1O4i03uEMk07LomnP9UKcqneY555xVLV26dO70R44cmdtIb95g1te1bM6G0ioDQmug8ixuyWSl+U+eRnOfkMq9sbUElHRNDmSRo74plzTL66t9gQjaT2dYyjg0kao3h5csWVK98cYbCz53UV9DkyZZFFp7/roFQQj1a5HlWl11pmsBRcrQ+k/qpftUaHOx3j1fbLHJPb6rrOvPwUhbyXV1JyVybrfNyc1x/e+tt97ytkkph8cP/DgarOR72kvOXb9GO5an2CTXWo5D1V23X7BsortvK+iqu6Eb4OYnbrr6A/mbZuyx1t9Qe63L+rjjjpsvquZrzn3lFwsoGbJvsNYnOd59IjKWft81SrV/S/58N1FufyHtuFm2oWA4zdPuXW1Txoz6n/RX7qca6npWb55a8tl1bNf8RV7PX4/BofE31N6kvM86+6Ot8U17o+17I9JP/u1H3rcPdd3U1p+3kPE6ZCrp18y/YvMiabMydjX/bfhs+xXy0u/JZxWa/+TJSd+TYKX6QUs9mrWx1bKglbLg0mVrHX+a57Lc28TSLe30lVcOtZIqb09qzpmkD5A3qjX/ybzG/exk7FquR2xDUq77zne+c/5nob5X2tXbi5h7WpfQzPPkB5p+aSztsc9+xvUXw66g6D4CSoacL6eM56G5Wmw8d+3ceUM9X60r5G9/+1tvoFRsLmVtU3K9UmOi257dNpLyaczYeDTUHCpn/aTPNhmbZ9Q+OW8Edt82GLoHjY1ROWZuOY9lHc1Nl28eWx/j3hvk3Pdpyz3WPpp/d+ulG/DmG9fl96E5aal+JXdcmpZ5xdB1Xtrni7/6laXKzB3re1N06B4ppd6WmEuVnAuI2djWbCRNGmdZY3Y/z11XGM3mY4k+oXRZWhtMaHPXsmZZX3MsASVDzbOatpb7b/mddg1R6vOhQ4e88+2u9Xbr+kZoTj+NewfW+4wh1g3lnEd+d2S+ivzHq69WN998a6s5yjj0R8uWtf6b7zOlsXGpzzl7bJ7c1Z9Y1nLq84TaZv2Jm9jeYde+nrXvW0zHE1BSqLRLLCRYs5LSUK3XkOPdJ2llMPniF7+w4Hu09bml4770sstbC3faAciSvtT8xzriWBosASW+jrHrdXsyCFy2+fIFAQBdT1TE0uv+PTR5dV+tXf8uFGEaCxRwv4Ms55NFTN8rqUKR75qFcE3+QxO1ro156yDqBhVIuuoFDd+EIPQ6r9injrqiXEN1K+Qb22j03UR2PbXvqyty/L6H96o/1dJVnkPWXd9TcaFNXjeNvieO5HWP7j/fRnJXuwi9ZlNjaq2/vnrV9SrFridwYpsIY+obxN9tu7HNFl8dLdX+Nf1dcyx2N/3rv4X6Jqlz3/v+g9Xdd9/TulTsrS2+xR2pB9d/7Tpv2w+9BjnFvsvEV69D/Z6kyfc5itDGUeoTy9rgNUnPeZ86f8HCgQTnbLnyCq9r6LW0sbE0ZV5kmQs1y6hkP2hpL7M2tloWtKwLLjFX6/jTPJ9lbp+S7tTXI1uvFdr4CbXfUN/rWofmeTKHuX/XrgVvkYgFx461Pdb5Tu1nujbeJEhHvj9+zDHHzPO6G43WPnHo+XLX23a65mq+9hQbz0N2Xff/oXvFrvssa5sqOSZq7p19n1KJ9Y2hv5ecQ1n6WF96U9uktk2lrrmFnvb2BbVax6gcs7Guo1nvW1Lv+7Tlntp25Hc51yjZr+SOS9Myrxhjnff1sV0PyFnrVKm5VMm5gLStsa3Z+DZ8u+YmMjfbefsdCx4q7Hr4q1SfULosLX1sKG2htfzYPcwYAkpKzbMs999SJr79oq41tNBYHFq37lrfCJWnlL/7AIakdRb2DrrelDHkumHX+qx2r886Lsk1U+fs1nly6lqO/M59uFP+W9eeU+iTRLE1D0sfuFiOJaCkUEm7E+O+Nz1SspFzc6u9nm/g1XR4vkl1LABBm6b6uNT8p3TEzbRpO2XfBrWm3vgmsX2+7tSdtGii+XyT964O21c2sfL3BX309QSYL8I6VhaWQdT3VKLmLS4pgS6hSaHG132iPjboutfSvOrPV1f6qr9D1133pjk2aZZ+wS37roV630255m0j1kUQ3+Sxq98OBerEXosufdzGiz63YMPb8upjSaum7rqfaemrb/AtlsTS445VJdu/ZZwMLQZoPlvm68O76pA7R4oFFdX5cBe0+yxX3xisadO+G3tfQIal7TfLTdvP+MYtTfp9fXBsnE+ZF2nnQm6dLdkPWtrLrI2tlgUt68ZuzNUyf3LPZZnbp6R7kgElmvbrW1SpjTRjk2+TsCs4dqztsc5zaj/j23jTzGFD95ixMW3o+XJoPNc8aetrU11Bhql2vjR2Bclb22/JMdHXx+X0a7E+s+QcytLHahxi99PWNiX3xied/OHWpTX3Sm796LoPt5ZlqtlY19FS7/tC6xaW+75YXxprK76/p8xh6/OU7FdS+9bQeCj/fWzzijHW+VDAZ9ebeq11qtRcquRcYGzruVLfU+Za8jvfvX1oblyqTyhZltZ+1XdPrLkHCb09ZgwBJaXmWbn335p1c8t6e2h9I/awke8tZrHxO6V9WvJirceW+4yh1w3rtPvSpNlfld9bxyX5TV/30do0+tIp/y0UyOMbn2PrlrWlr1/XzIms9WiWjyegpEDpug13iLdtpGQj9ebWci23kcY2oJvndhc1NRvslrSl5j+lI26mS9sp+yZU2qeZ3AXl2NNkFjf3hid1ISg0MPgmH5qJkZzPF4hkGbx8Dr7N3thkyDf4WjZTtYOgXMc3iHa1FUvkrOthaTO+yY7mRkKu6au/ms/rxOrx0HXXTbemv3P7yNDiua8/sEx4fDe3fb1hx7oB1SwnX5sNta+x9Q11PqwLy249dW9Qh2z/sTbS/HvqgrGcw7egHxorfDdgsZvUOp2++qPZONA4+Pp+zfc7ffU0lHf39eqxfPusfPMC33GWOZQv7139Tcq8SDsXapZV6X5QU0/qY2ZtbM1d0NK0lZBvTp+aO0+JpXtSASWaeWft6Y4p8t+1v/f1qaF+acztMTQ+a+9Z3DpoCSaRa1v6xBLzZd81tHMNy5jmu/+R/6Ydly3tK3ehd8gx0de3ue3SMofvGotKz6Esfawv3Sljv7VNufclsbd3yvnd8rEETcXWGlLNxrqO5vpq3nzZNW+f1oCS0nPt3HHJ/b12XuBrH0PNK8ZY533BHtY232Vdci5Vai4wxjUb3/zWMg67Y4RvXCnZJ5QqS8u9sBzrc9au5cvvfYHxkw4oKTnPstx/+x6s0n7+WbvXlBocJGXpW38O3WeXuBey1mXLfUaJdUNJPwEl7VL0BYVo7znlTO743ue+qbW+TePxBJQMXGq+Bh/bMBg4SfOnT725taTP/ebXkmOWVCeuWKE6hWUxTnVC56DU/OemS7uQ4vuGme/TJ768WwY/q502/e55fWnydfa+yY320yFyzZxvJ7tpTnkioT6HdkOkj7fx+Oqy9rV1mqCHOk/aMpTjfW8Defrgk6rq5rsJ7aPfHLrupnz2xt1QDk2Act/EYL2x19ZfX+CA5abR12ZDiy5j6hvqiuwrc8sktnT7VzXA3x+Uc8PiK9dQvZA69Morh1pJC32n3Jd+bV215F2OTZ0j+PIe2riyfvbGXWQJnde3GGMZR3156Hr7S8q8KKU/Lt0PWuqM7xvDj+3/oeoUYxxbLQtafc85c9q0pd2mpNuy4d0sfOu1XAPLHMi3gGf5vTsvCQVhjLk9hubiqQElmg3pZnlb+sQS8+Xc9Qi33lve3mCx8z2E8+uXXvD2o5Y2VXpM9CXY0qeqBo7fH1R6DmXpYzVzNm2btLQp62dv3Ll4bEHZOkalmo1xHc1332dp45b7Pt9c3BIEoW1HlrrVPGfpfsWtd1b3aZhXjK3Op7yl2FpvS86lSs0FxrhmkzPXkjJ18+RbQy3ZJ5QqS20/Wh/nazOWNQjL+pNlHqiZl3U91FZqrUo7V/StQWof3qwtNIG0qfe9cg1f+YTqQk77HGrvwFK/Uud5lnXDkGkswLEu75S5Tsp6nVzPOk/uuoeWv4UCkdw1C+s+RE4gk7VvnMXjCSgZsFStbw4YMCneU+d0eiXSmtLhWdKVmv/cdKV2ypa8WQY/y3mtiwDWc8vxuW+mSXlLRCidvohc7aK8dhB1J92xRSxfWn2LO6GI+5xJoW/iGprAuIO75QkAXz2wLprk3DSk1Nv6N2797cq3205DG7aW8u1Ku6WuaeuvLxrbElBh6VPG1DfUzrl9raVMQmXbV/1wz5+bt5y+xtIGtXXVck451rKgYT13fbx1E8M1DS0cuNH2liex67RZ2nbKvMg6F+qrnvfR5voeX8Y4tmoXtEJtJfamj642k9OmLXP7lD4utV+zXquUgaYu+zZ8x94e63xZ+5nc39W/t/SJJebLueOZu9Dbtambai52vk0oy9OMoWNLj4madpUyLqfONfrsby19rO+6qfXD0qbkutqAfTnWPXdsQdraP+eapZS71Ut7DcvcMHROyzg6VD6aaUu9Rul+JbXthMY17SaUr43If7PM8yxzSm1ddI9LLcfQ9XzjpvZBLG1aSs+lSs0Fxrhmo3nDSFfd8z0E5LaBkn1CqbK0tsdcA0u+rPdWbl4sY5HVoXm8Zc6g7Su1bxjpSrfbTn33e9r0+K5jKcsS90LWMrTUL0tereloHp9zHe241FV3tUHgljofG8tD840+5qNy7tw+K6c8p/23BJQMVIK+b4RqXy07UJIWnHYSN7eWvKV0eDnn194Y5aYr92ZQk0fL4Kc5X/MYX72RRbEtV15RLVv2PuvpFhzv+lgDEfrKuy+flqAG7SDqTtJii1ghYO15cifOmnxZnrYO5Se3nfnOO3TdlWtqnl6o0+ZubIbqlyW6u6sBWs6jKWe5Vh/jiLZOjqVviE3qcxbYhm7/lg46ty/VlqslTb5jtXXVeh3f0w4S8Hf1l7dW69evs54ueLzm6RD5sW/RMfQZPNfE+sRKnVjteVL6a+tcyNJ/9dUPWgo5t75r6nHJsdWygJTbV7jOGgvt3KFrbp+S7tRytl6rlIHPUVP2Y2+PoT4sdSFM+7v6uto+sVSbzlmA9M31hgoosbQTy7HasSzW5+ecxxKUE0tHn3+39jW5837r2G9tU/Xx2k+KyvHuYnLs4ZHSZinlre2DrOd2z5vyIIxlHB0qH818p14jpz9oXl97ntS2ExoPCSgJ1/7QPeC+h/eq1ju1dar0XKrUXGBsazaWwP3YPWTz7+7bw7VtOdbvas5TqixjaY3dw/Wxlj/pT95YDWImXX2v5h5Mzt/HnNJ9I/7SpUsX9G/a9PiMtHW01L2QtRwt9xml1g21pr68aselrvmJ9n7YOk/umpOF1nLc/HS9Tbmr7Ps6j7V+zcLxBJQMUIq+YBLNt5d9N+hdybNsWmk6lFBD7ZtIBq4nn3qqev75X1avvfZadejQb1SX6PsVl6kLIikdcR+dspxD6tYTT/x07tuEr7/+RvXMM8+q7PosW99gWSdCAkvOOP206sQTT1TdbLmJ90V+W2525Xy+QTa06RbC851D+0RCfU7tIJq7OFBfT1svLYs4Ph9Nvnyve7T2V25+rP6+tA9Zd+vrWTZ93Y3k0Js9Uvuq1PKT32nKWY7r42ZGUyfH0je4ppYbDU15aCfp7rm07V89YAT6Uks71pRrV3ok6vxXL700N0d4+eVXqsOHD6uSbx0zuk4ampfJDcs555xdrTz11Er7KbrQdbSBZW6wWujp5pwbTTeN2kWElPpnHfsm0Q+qKtzvD8qt75o+t+TYqi370LzL0le4zhqLUNlY6klK/51aztZrlTLwOWrK3uIca0c5ebWeWzvGWvun1DG5VJvOHRcsfXyOnaWdaI/NzXuzbDVtQ9s39b2u4V53qDlUbttPrR+WOigW7pOLoftId6NREyBh7bNyzZplO+l1NPeJ5pR6bBlHreUeGxN8f0+5xiT6ldS2U+fZWm+bVrl1OKfvnESdd9MrFrFAsy6vUDvJdW1eU1O+ufVW01bGuGbTx/pwrG/JtbXONXKvpynLWJ7dv/cRuGPJl3YeGMqHZSzynWOIeZa2r3SPszz4ailXbXp859SWZal7IUu+U9Y3Sqwbak37muukzjs045H2fkmO860r5bbf+vq5/Yi1Xs3S8QSUDFCa7o2WXELzdOisB5RIQ73v/l2mIIhm8aTcsHYVb+oEPnfyldIpy+Ts/l27qn37HkmusTmL++5F5UZh48ZNnRt8siBz8sknzQWYnHnmGdWxxx4bTbuvM4/+SHGAZYNRAgLO+9T5R4OdXp8/s+RF+0RC/SPtIKo9LpZNbX3OHXg16bX2ZbG81X/vow4PVXebeXDHAF//795sdwXM5PY5zbRp+x9NOct5c+uT9hxj6Bu0N0qWeqp1jrURbfuPnaf599zJdUrdkP73e99/sNqz5wF1AImbJ0t/r/Fwg6Z8v5H2K3OUc8/9WHXiihWa084f4/YFoeh6t18JLWzmllsz8doyTOmjtH1RnZ6Ua4QKwnptTYFqrbRp8tXjkmOrZQGpzzonPjn9oqUvTEl3ajlbr1XKwFcfNWU/9vYYmouPLaCkVJvOWYAUS0t55/SvlnaiPVZ73ND9vMVQkxbfMSXmUJY+1pfG1PqR4ue+Qv0n//ajBQ+8uBsZmk0Za/+cayaOY1lHc8eHlDcrWsbRlHK3tp+Ua0yiX0ltO6Hx0HK/lFuHNfMKt9wmVed9m5uafqGZfm2d0h6nqdOa+lFiLjDGNZs+22uoLPq8hqaPLFGWmnoXWzuyfgrbkq9cc42zazD0PEvbV2qPs5ahe3zOdbRlWepeyGqRUr+GXjfUmvrymjLeaMYVzVx/iPlGTt2M9VuW9Frr1SwdT0BJz6Xp60A0wSS+xZpY0iybVpoORY7JPWcoze4TuLG8+f6+WANK5KnkW27dkby5Vlv2XbYymdqx83Z1kIs8TX3hBX/R+TT3GG5AUgPC3DqrXWzSHhdrM9oJT8rEuXltTXrHOims8zFE3W0auU/F+d4k4PaJXa+DTJn8heqLduKlKWe5RqmFxTH0DT5T37cbLX2t1rmv9h87T2xybcmbta+RwIrNm7/UCuazpLc+dogbACnn23bsVKVNAkLOO+/Pq09feIEqkFLS7b5u3V18cd981PUErXYs0Nhq+x7tcV1jSWyjN+Uauf2gxqg+xlrfU+YMJcdW7Vgh+eizzsn5cvpFy6ZHSrpTy9l6rVIGvjquKfuxt8c6X30thMX6J9dR61OqTecsQEretPnxtV+LnaWdaI/VHqfp7y0OqXVCkw7fMaXmUJY+1pfO1DaZYq+514rNvzR5iM07c83GtI6mGR9iddgyjqaUe+z6fbTNSfQrqW0nNB7G6m3TKbcOW+vNpOq87+0a8tDAd/bsVt/TWcbMPuu3xrjEXGCMazZ9ttdQ/9LnNTT1okRZWvvSPgws+cq9nmUsEosS8yxNO5a0aI+zlqF7fM51tGVZ6l7IapFav4ZcN9Sa+vKq6Vfc36XOO0qsY+TUzVg+LfMja72apeMJKOmxNH3BJJZvxknn8OKvfqVO0eWbL1Mfq+lQ5BjLZpH24qEbAnmiQZ7kffe73135vteW0uFp0+Sb6Gvzn5suS6fs26yUdEpwzelH3/zxR8uWVUuOWbLgiejUwc/iVx8rb095aO/e6ic/OaDabJPN9Zu23+C9KZv0DYjviYSUJ2/ERjuIao+LlY37OYRQfbZOnFMG27FOCt289Fl33XO7T8W5n11yFzB9T83V58ztc5ppcz+zE1ro19bLPiZymjo56b4h1P5y+1qtc1/tP3ae5t9z86Yp1+Y4svb8dQsCJ+vgjBUnnDB3qO/zMn0Zamykn/3pz56sDhx4PHq4BH3IWLdmzerosbEnZN25QNe4lFtuzcRqP2mV0kdZ5kK+OVtOkLG2H4wWXOMAS333nVdTj0uOrZa+vc86Z5k/+Rwtmx4p6U4tZ+u1NPUhVD8tBr5zaMo+pc2H0jtEe6yvZe1ncn9nnbeVatM5C5DW/jfVXK5jaSfaY7XHafp77Zio6ZtyxjD3/HI/U2oOldu/pNaPlD4n9jZIN1hX+/11a/+cYza2dTTN+BBrS5ZxNKXcY9d3/55yjUn0K6ltJzSuWTZMcuqwXN9SbyZV50NvKd69e5f57ZPaOqU9TlOnNXOpEnOBMa7Z9NleQ2XR5zU0c40SZampd81j+jCw5Cv3epaxqNQ8S9tXao+zlqF7fM51tGVZ6l7IapFbv4ZYN9Sa9nUfkjrvsM6Tm+nVzjdy6mbzen18qstat2bleAJKeirJPjeie0pS9DTahho9UccBvg6vK6CgqyPpc+HFtzgm/00TUJM78dd2ynJTc9bZH21tsEmE/I03Xh+9qckd/FLLXDrjF154YS5699lnnwsGmIQi/X3plg3v3H9rVq9e8Ipb95y+T6HIwtIjP3jY9ESC9aY9Z7DtY+C1titNet02Um8K55ZjbhBd1/Vz6657bvdGsPmmKnfS0vW5G19fZS2zZtq0/Y+mnOW8lhuxkL/mHJPsG7rqTW5fq3WOtZ0hxvPcvGnKtc6Xe6wlGKMvw5ix+/c6CPj553/Z+Sk/zVvq3D7B3dRw+5Ou73jnllszn9oyTJkXafuiOj0p1wiVqfXamrqhtdKmSfPJmyHHVstNep91Tnxy2rSlL0xJd2o5W69VysBXHzVlP/b2GJqLa9+WkdtHaH1KzZdzFiCt89AcO0s70R6rPW7oft7dJM2Zy7tpLTmHsvSxPtPU+qFtU+413U3WZgC/+zCG9rMW1v451WyM62huXdOapcwtrX2Ppg37jkmpW5PoV1LbTmg8HGNAySTrfO7Doc26pa1T2uM0dVtTP0rMBca4ZtNnew2VRZ/X0NxrlChLTb1rHuNLU9dDc77zW/KVa65xLr1WpbkHkzRpj7OWYWx+qb2PkvNoy7LUvZDVIrd+uW1DXh6Qu26oNe1rrqMZVzRz/SHmG321gRxTa52ateMJKOmhRH1vBkh9q0EPyVGfIvXmVn2Bowe6nw+JbZymTMQt6ek6v/xtTAElbpCSbLDte3hvNDAiNHhr8pZqGfqdbJI9un9/tWfPAwuePPe1EV9n7r7Zoe80yvkkeOczGzZWhw79pnV66zcfmz/WLja5x1neapTSXiwT59TJgdu3WNr9EOWbck5r3XWv4dbl5mdv3LYdK3PXs+tzF7G8ptbL0CSwjwVyTZ2cVN8Q88y90Sjd/mP5cW98Nnz2otZPLOOIplzl5L7XC3cFTLh50NZpS95TjpW3iDz4Tw95g0s0iymuV3P8ab7xKNb+fXUydSzT3qilLIhab1An0Q9a6oG2vofOqanHJcdWbdkPMefUWIQcLfc2Kf13ajlbr1XKwOeoKfuxt8c6X9Z+Jvd39e+1fWKpNp27WKbNj+Q/1dzal2jb1CTGRE278n0O0zLm1MeWnkNZ+ljNfaR2c8JSB7vuj5v3XO46lXauZO2fU83GuI6meXI+Vo8t42hqucfS0FVHNMFek+hXcvpWX988xAZPyF0zr5DfTqrO+9bzc/pobb0tPZcqMRcY45pNiTSV7hNKlKWlH5Vj+3jS35Iv7TxQ2y+F+v6S8yxtX9lHcKemfLXp8Z1LW5al7oU0+W0ek1u/uq6Xum6oNfVdWzsuNX+bOu+wzpO75mTyN98atFs3U8fsIcvZWuem7XgCSjJLbFqDSSTbqTe3FjK3I7FsEqV0eJa0peY/N13aTjlnkjC2TjEUsOFusrmvnpXytNzsWsq/eazv1ZqxTf7YtbSDqFvOqcFo2gHVsojjy6MmX75PNVk2omO2Jf+urbu+NLlPxdXBUe7nbmJBU31E+0v6LDe6mnL2jSOxzW6fk6ZOTqpviNU1342zdkFazl26/cfy0+dNlKZcfXXIGoCmrauWvOccmzovDD0p6/anmqdBXRPNW1I0/X1oXEyZF2nnQnW6JtEPWuqBtr6HzqmpxyXHVssCUt9zTo1FyNEyt09Jd2o5W69VykAzJvs2fMfeHut8WfuZ3N/Vv9f2iaXadM4CpG+c7tpwTTUPzVND9w+WNlV6TExtV5YxJ1TXhp5DWfpYzbxi6ICS0Fsh3fsKi5u1f041G+M6mu9J4qcPPmmqupZxVNuXmhLgHJx6jdL9Sk7fKlm21tsmU2odrs+hnVNOos77PmWR85Ziy5hZei5VYi4wxjWbUmkq2SeUKMuUfjXXwJIvyzxQMy8LzW1zAx4sfa+2r+zjoT5N+WrT4zuXtixL3Qtp8ts8Jrd+aa5nXTfUmvqunTLXSZ13WOq8m1btfKOP+ahvvE7Zz9CU9SweQ0BJRqn6IhVTN4MzkpH8U21DTb2Az8cSHJDS4VnSmpr/3HRpO+XmE8mSL+2Cixw71OAnZXrkd0fmmZcuXap6Y0ooTb764G7CazbPLOXuHuubwGieTIldUzuIupNB7febm9f33SSFNv4sizi+PGry5dtktwSTxWxT/l6i7rrpcstWNnXPPPOM6qSTPzx/qCaS1le+KRvEbnq6Jkuacg61a0tAhZxDWydL9w3aWnU3UgAAIABJREFUeqa18p2vdPvX5qmPcURbru7TaNb+N8c/5CFt7pVXDrX+vGrVSjWfNu9d/Xg9Frh1RNO+3KC1lLmpb2wMXTtlXqSdC9VGk+gH1QVu6MdC59TU45Jjq2UBqe85p8Yi5GiZ26ekO6Vtp/SnpQx8jpqyH3t7rPNl7Wdyf1f/XtsnlmrTOQuQkidtfuTYVHNrO7G039Jjoq9duXPY3AcX6muUnkNZ+lifQ2r9sNRB97pu+csDLf/+7/9e/e2lm+cPtZSHtX9OMRvrOlofG+CWcTSn3LVzuNRrlO5XUttOaFzLWZeVc1oeFtLMKyZV591ylLxZbHz1TFunSs+lSs0Fxrhm46bJsrbenNs1y9v9HHfJPqFUWWr70fq43IelLPmyzAM19zuhNaiS8yxNXyl58QUiWPrkes4tn2Gp/6044YTKXe/Spsfnqy3LUvdC1rqsrV8l1w21pjnjUvO3qfMO6zy5eU3tnNm3Vql5K3TsHkGzP2OtS7N6PAEliSUrE96NGze1PuMhTzZ8Z8/u6thjj008a9mfaRtqaqpyOju55tBRl6n5T/1d6GYuNJlN7bzlOkNFeWrfghGqM5o8ua9SlU3vxw/8eJB25Xsioa/raQdRXzuxBl/46mRoMLUs4vjKUZsv96bNukmc2u+Eflei7rrXdhdGZHJyxumnVVdfc+38odrAEDf9lifp5GIy0T3r7I+2xqyuTWZtOcu53eA3axCYtk6W7Bss9c9dPNCWaX0j535WZsj2b8mX9iZK2+ZCfYC2/H3XGeqJI8vbfDQ3bHKM5ibf9/r1zZu/VL322utzl9EGHPrGhNibkNx8uOXSdW3twmnzGpr5QCxNQ/eDlvaSU4/lOto+t9TYallAyu0rXOeUulGfwzJHT0l3ajlbr6WtD332P/W5tGVfel5iaY/1sal1KfV3oXrYNQcu0aZz78ktfXyOnaWdWI4tPSb66mpOm+6q+6l9Un1v0Axyl/8W20i19LEaB+2mnqUOutf1fWr0P/7jP6p9+x6ZP9SyCG0tyxSz3DY71Dqab96tLcPQGNPVP+aUu3bMSL1G6X4lp2+1zDMnNa+YRJ33vaXYWp81Xl11vORcKtdY21bGuGbjpkl7T12Xr7u+7nswq2SfUKostf1ofZyvTVnWICz5shzry4d2/qQ9zncN61qV9h7MF4RhWYOUtLprmL7AWm16fHm3lE+JeyFrXdbeZ5RcN7SYuvnV9t/N36XOO1J/J9fWzpl9+xvWfQifp7UdWevVLB1PQElCac5CMImloSYQzf3EN8hpn/7wRaj3vSGt7ajc/Od04u6Chpw7dNPiDqraSDnpWM/71PnzG1B1+jWbWbGy9r3hwBLsoVmA8ZW9dWCQc0jU7tYtV3YGorgTJMl/bCEtZlT/XZPX+li3rC2v2fQNpJabVmu70ubLV9etG+VyDvm36XMXadmDx5Wou76LN8tWbjxPPvmk6sCBx+cP1d5g+aLQtf1pqL/vquvacpZz+xYN9j28V/X2IktfX7JvsFQ4NwjAuhBVsv1b8qW9iQqdU3vz7as/v37pBVVSXfu++vDcBfOUGzZJu9vOJeirueGhHQt98y/tHELS4Sv7rnqdkt+UG83S/aCqEv7+IG19D51T2+eWGlstC0i5fYVrkmppnf+mpDs1bdZraeuDrz6l3t/U59KW/ZjbY2gurh2fU/qnZllY+sQSbTrn3tU3h5y2T96UHhPddumbv2rn/7FxqPQcKrd/SW1bljblmrnlL/Oh5577xXyQvTU41do/p5iNeR2t1H2fte+JtZXQ31PrVul+JbXthMZDy5pXSh1uemvmFaXrvG9ctK6L9VGnSs6lSs0Fxrhmk7tx6K45+B7MKtknlCpLa7+aW/a+vsayZqmd51vWIEvOszR9Zeh+zRIk5cu/L7DWkh63rljqaIl7IWtd1t67l1w3tJi6+U2Z66TOO1LXS6xrOW7blDxr3uYcakN9PVxurWvTejwBJcaS81XwaXszSZ3l3BsDDZ375LqmgUoneelll7eepJdr9TXBr9Pte4uHZnHHN2Bo0hbKV2jSk7JRJpPYyzZfXh069JsFxdNHQEnOZ558k4TQ00C+vGsjBZsBX9I2b7zx+urEFSsWePjqv3YCqqn7lsUmX13UfKJA6uJnNmxcUN5dk+7Uwd26GOHrK6X97969y1sermnz5loW/m7afkPWW2pK1V03H756Xx9j2eCV37hR5FpP30JFrM+y1F/fxFYzLvqCM2N9fYm+QdO+m8e4ZRyzdc9fsv1b8qa9iQqdU9vXWAIt62tJ/7Jj5+2tYIv6b5YF0i4Pt65p25uv79P053Va3HlTM42WGyTfE0KacdTXLmNzt5QbVLc/0wbLlOwHLe1FW99D59T2uaXGVssCUm5f4Zr46m6sXXf1CaH5b0q63bRpNyKt19LWB199yr2/s5T9WNtj7ZLaz6QuoIXusbvmBSXadM4CpOTJ0sfn2FnaieVYyUPJMTE2z7Ms+sfGodJzqNT1k9w2aamDPjPf/UN9nCVAX35j7Z9Tzca6jlbyvi+33GPtx9q/aeYrQ821c/rWlHrbzGupeUWpOu97ICt2r6OpSylzAPlNqblUybnAGNds3Pmt9t7et5YWui8pNdcoWZaWui/H+h7a1PSLPmc5X9c9oK/txB54De2ZhObqJedZlnswXx3QrDn59hC0bxK27JdY6miJeyFrPbbcZ5RaN/TtRWof2k2ZT6XeR5day/F9cUCzDyF1wReMYqnf1vo0i8cTUGIoVV/Hq62shssUOzT3xkCTUN81ZBHlqq1bqjVrVrdOUb9Vovk0bvMA32vlNGkIHZOzweybIMvg7XsjhnRyj+7fX9199z3epIQ6Ld8AJgZf/OIXqk/+2Sdam+v1NfbseWBBIE59UctGVJerb4IoG+NbrrzC+0YCaTff+/6DC/LftbjqGxgkTSnX8U2qQgshj+3/YU6Vav3Wutjkq1NidP3XrvO6Sh5u27FzQTBJbFOu1KaXYPgW0OS/S53/9IUXeANEpOx33n5H6y0e8hvNTUis8ErUXTcNvicV6mO0k7/6eF+fVfcJvre4hNqe/Cb2BhFr/fVNyKSv337jDQu+xSnpeuKJn1a33LrD219Nsm+I1SHf391ySRmrSrV/S/4sN1G+82r7Gt+inpxP+rL169a1+r+67vzDN+5d8BauOg3WjYGQSWgMvvrLW6v169d5fxbql2Ob4c2T+dqS/F27cV2fKxThL65/fcnF3v5XFnJ87TLWV6XcoKbeeJfsBy3tRVvfQ+e09LklxtbcBa2cIOZQGd/99TsXjCf1XOMb937TG0wtf+8zoMS3qKiZn1j7U0t9cOtU7v2dpezH2h5rk9R+JnfjztonDt2mLYu6vj7Kkp8cO0s7sRwreSo5JrqG7sKqZsFfO/6UnkPlrJ9InlLbpKUO+uxCG1VyrOaBouY5rf1zqtmY19F8c1WZp8oa36pVK1tFkHPfl1vumnaUc42S/UpO3yoO1nrbtCs1ryhV531rQrF7HU1dqo+x1qlSc6mSc4Gh13Mt5VEfG3poInRvL+37m/fdf/SBuD2ty3U9FFaqTyhZllZrX32Wc4TWgENrlvV1u9ZRfPdlMhZ9/a47F6yhp45FJedZlnsw8fGNxV17JlJvrt321QXraKG9Imt6mnXFWkeHvhey1mPLfUbJdUM38FK7J20dl3Lm7KXWciSNvj4gtA8hx4f2m6xrrdb6NIvHE1CiLNXQmwBkQWDp0qXKs/gPW7N6terTAFkX8fzYN2GXjbycf1dccXnr7QOhwVeuIZtu73//8XOXe/nlV4KBEM305CxQ+/LlfmpAjpHO57jjjps7fMmSJdX999274Ke+AaM+qGn429/+NrjpVR/fFQXnu9lxr6O5hvzGsqHVVQe6ylQ6Ycm/uMm/55//pbdsNdHgobcXyHmb1zly5MjcJsIzzzy7INm+wTU0yc9py5dvvmzBta037aE+xs3vG2+8MWfqewuNZhAsueklae9awJO68sEP/umcXVe++lp4LVV33crgRvbK31OCDro868/pSB3oanvyN82CSUr99X1qq85r3dfL//e11aZZ7A0fQ/UNXf1e7G/uxN4awFeq/cfy0fy75SbKd15LX+Obj9TnlDr9zne+s3rrrbeCG8bN6/cZWR5Kl9ve+uy/QjfTKYEyXW2l2f/KeHLo0CHvfCUWpCj2KTeoobGhnkNJefs2Jkr2g5b2YqnvvvNa+9yhx1bLAlJuX6HpP+pjmnN0zXgix/QZUBIKEq37KbmezGvceaHVyFofmoalNn7qa4bqYt/zEkt7jKUt1s/kbtz12SdKXnLny9ZFXdfakp8cO0s7sRxb56fUmOj6ufcBmiA0S30vPYdKXT/pGr9jbdJSB312vqc65Tjr2yLlNyn9c4rZmNfRQusp4mMdp7vu+3LLXdOOcq9Rql/J6VtT623tV2peUaLOhzafzjvvzzXVZcExK044YUEQVUqdKjGXKjkXEKgxrtlYnLXry26lKNEnlC5La+PQrqHIfkFsbbBrHyO2vitrSPJPs45kGYuaHn2uVVnuvyUNljXEZ599zrvW0zUntaan6ZJSR4de37DUY+t9hrbO564b+oKImnursj/49MEnF2S1z3EpNmeXi4f2Mq1zRDlXbB849ECeXOuUU06e27Pv2jfUPHBrqTuL5VgCSpQl3RVAoDxF8LC+Nvqt6ehafLCeqz7el5euCVXoOjIo/9Vffrq6+pprW4eEPpGSmt6YQeqkIpQe2Rh//fU3WpOmrs2vrglC6BrSGcpTnBs+e1HrkD4Xr6RMt227TrW556ZT0iefL3HfUOPLT0rdqc8jZff1u/5uwVPYQ7Rl3wCXstgk5X3Z5i9FJ9U+q9AbctxjS296yfW7JoaxtqvZzIydo/n3UnW3eU3fwkVOkEzoLQIxh7pvcJ8c8/0upf6mtNc6AKYZIBULKJH0plwr1jfE/Lr+7k5iU4IaSrR/Sx6tN1G5fU3oRqArzTKuPfDd77XGopy25btWbJ7Qlb7Uz3X5PnuTOv+RtrL56Ljy2muvW4p/7lhtEEvKDWrXAlCd0K75cYl+0AI2a2OrZQEpt6/wOWvqh29+KW/xu/nmW1t/6jOgRE7cFewtf/f1/1ajlDG4znSpjZ8m8tjaY502TT3y9TO5G3cpfaKkeaj5csqibrN8LfnJsbO0E8uxzbyUGBOb1/MFMljfiKEZi0rOoWLzotgnns46+6OdDxL52qSlDoa8cj7B0DxnSv+capZyv1NqHS01bVI/mk/8W9bbNPeImvaS2r+Fzl2iX8npWyXdKfV2EvOK1HqlXTuOzeGs9cc350vtr4aeS5WcC9SOKeVZ/za0nmstI/f41LmW9k0Acr2h+4RJlKXVPWVeImsnBw483rpUbL8sZX2/fkBVOxZJglLyY12rstx/N+91PrNhY9LeTGyPKCU9dbpS62hq+5Tr9rl3kHKfEZvrdbUh7bqhpr771j5SxqXU+2jJp+a3rkf99nXtWk7z977P7Gj6rNAbjTS/XezHEFCirAGaRqs81YLDYgNk6nljv8vp7ELnDuVFJlR33HGnaqO8fh37K68cGjQoos5D18QgdtPq2ygO2dQ3G9ZBWTriHTtvr0KfAmper/mJFPemse9NttArALvqXdcnXEK/s+RfziGD0IYNf7Xg6dCuiU2srcT+3ldASX0daZtdny9qpkeiLv/mC58PfoLBTfskNr0kDZY+QI4PfRorVhaav5equ3VafIvJmreEdOXF6int/+JNm9Rvw0pddLIERdR9vRtEFet3m67avlHTN2jqTugY960SmrcFhc41ZPu35DHlJqp5/pS+Rpv35msM3evI33xR+Za8u8eGXg8aOmfXp6g06XBviHLqk1zPOo5KG7zk4k3ez4v40p9yg1qPCxs3bgpuLMXmx0P3g5qyqo9Jqe/N86f2uVYD7dhqmavm9hUh59A3rn3HSxu58cbrqyO/O7Lg3qHvgJJYsPdiDChJmedZ5yWW9tg8NraZMaaAkhRHTZtOXdStHS19fM6mp6UvsRzr1p2hx8Tm9dyF8ZQ3Ymjrfsk5VM76SUqbtNRB7VxdjksJ7kkdr1PNLON86XW0lPs+91PIsxBQUmKundO3SvpS6638tnSg6pB1fswBJSlzAMtcquRcoNkPW8fc2HqudkzsOs5Sx1LTY8235f57UmVptZf9knvu+Ub0bfT1Q6fHHHPMgvu42HqApEk8Lr3s8uh15Nh6494yFjXnw5p1+tS1Ksv9t1sW2jmg/E7qmvt1AV/Z5qQnp45a2qekW3MvZK27qfcZJdYNY0E3fQWU1GNS6nrd0Gs5bpnKmvxtO3aqHqSr+/VPX3iB91Pg1vqyGI8noERZ6gSU6KBig7008KcOHlzwyQ4Z0GQxeP26da0NT/cp3aEWYaRD/tcfPtoKeJH0yPV8nzNpakgn+ej+/XOfd2m+rq1+7dTpp59WnbZq1Xy+UgdlGVQfe+xHCz7vIumUz0nIp5Oabx7wfaP41y+9oCtIw1EyUX7iiZ9WP/3ZkwtemV8byOu/cz/tJM5PPvVU9bOj13E/81MbnLhiRXXmmWd0DghDtOW+A0rqRYmQazO/69evM5TWwidrtZv39UVyFiPqCUldj91PXdX9wAkf+IDqDTamjHsOLlV35dLN9pj6uRtffkP9Qm7byy1naWfSL7qvVvT19bkbsX31Dbn1yX2ddeobJYZs/5Y8pt5E1ddILddmeTb7CLlRXL58eXXG0TG12e/5AjutnxzSuoTam/w+p192ry/XWbv2D3279k0hsXyEbOV3ddtceeqp6kCS+no5Gz2Spvt37Wr1FXX/df3XrlMFwQ3VD8Y8m39Pre9jHVstc9XcviLmLPcOMkd3P8tUt7lVK1fOzxksabEc66ZR5g+yEClP0blv2LrgL9YvmMNYr5UzBpfe+PH1X777ldx5SayedP3d2s/kbtzl9Il1Ppr9Wu58OWdRV9JjyU+OnaWdWI4N1Y2hxsSusSE3oDzWDkrOoXLXTyxjv6UOdhk115ZS15Vy+uccs7Guo4m35b7PnbfPSkBJXe+G6ldy+lZJW069ndS8Yog6P/aAEt8cwLfGnLK+WnIu4OuHx7Jm00xb6B6yue4QW19OHZdz7r8nXZaxPDf/LvdM//wv/zq3jh9a26mNc/JVr+3KPWNo3nzuuR+rZM/AOrdt5mfIeZbl/ttXBl3r2/VaT9MgVo456ckpyyHuhWJ5df+ee58x9LqhpO/7D/5T9dxzv5gPpKr7rfvvu3dBdnPm0db7aPfiQ63lhMo0NHeofWT8/OSffYJAEmujcI4noCQTkJ8jgAACCCCAQLqAe6PS99uU0lNm+6W7QNrnKxdtKeFoBBBAAAEEEEAAgUkKyALsOR/52HwShniD2iTzx7URQAABBBBAAIG+BPoIQugrLZwHAQQQQCAsQEAJtQMBBBBAAAEEJibgvonK97mAiSXOcGH3O5HyNPbjB35M5LPBkEMRQAABBBBAAIFZEHA/Xxf7Vv0s5Jk8IIAAAggggAACKQIElKSo8RsEEECgvAABJeXNuSICCCCAAAIzJyBPYi5b9j5TvtxPe8iPh34duCmBxoPdVwlOa3CMMdscjgACCCCAAAIIIPB7ATfImLeTUDUQQAABBBBAAIGwAAEl1A4EEEBgOgQIKJmOciKVCCCAAAIIjFZAFs4/s2Fj9ed//slq0+cuUqfz4ks+Xx048Pj88bPwVo9TV55Wvfba63N5moX8qAuTAxFAAAEEEEAAAQQq9+0ke779rWrVqpXIIIAAAggggAACCHgECCihWiCAAALTIUBAyXSUE6lEAAEEEEBgtALNwJBrrvmyKqjkoYf2Vldfc20rT2vXnlft3HHbaPOpSZh7I3z22WdV9993r+anHIMAAggggAACCCAwxQLu2/eYB05xYZJ0BBBAAAEEECgiQEBJEWYuggACCGQLEFCSTcgJEEAAAQQQWLwCvhu/D33olOqKKy6vTlyxYgGMvM3km/fdX+3evaf1N3mbx76H95o/mzNGeffJ1Ftu3l6tX79ujEklTQgggAACCCCAAAI9CNRv7Dt06DdzZ+NNdT2gcgoEEEAAAQQQmHkBAkpmvojJIAIIzIgAASUzUpBkAwEEEEAAgUkJbNl6VbVv3yMLLr98+R9X73//8dXSpUurI0eOVLLA/swzz3qT+fd331WtWbN6Ulno9bq+DYXdu3d5A2x6vTAnQwABBBBAAAEEEJiIgDsf5lM3EykGLooAAggggAACUyZAQMmUFRjJRQCBRStAQMmiLXoyjgACCCCAQH8Cd9719eruu+9JOuEsvsHj1Vf/s1p7/rrq8OHDcybylCpBJUnVgx8hgAACCCCAAAKjFnCDSWZxbjvqAiBxCCCAAAIIIDC1AgSUTG3RkXAEEFhkAgSULLICJ7sIIIAAAggMJSA3gffdvyv4FhL3ul2fxhkqjSXP+8KLL1YbN26aDyp573vfUz198MmSSeBaCCCAAAIIIIAAAgMK7PrHb1U333zr/BU2btxQbbv2KwNekVMjgAACCCCAAAKzI0BAyeyUJTlBAIHZFiCgZLbLl9whgAACCCBQXEDezvHo/v3V88//snr55VfmAyokIRJEIp/COffcjy2KT8BIUMm2bdfNfe5n7drzqp07biteHlwQAQQQQAABBBBAYBgBmeutXbtu7uS8mWQYY86KAAIIIIAAArMrQEDJ7JYtOUMAgdkSIKBktsqT3CCAAAIIIIDAyATefPPNasfO26tVK1dWa9asHlnqSA4CCCCAAAIIIIBAjsAFF/5ldcnFm6pVq1bmnIbfIoAAAggggAACCCCAAAIIIDBKAQJKRlksJAoBBBBAAAEEEEAAAQQQQAABBBBAAAEEEEAAAQQQQAABBBBAAAEEEJicAAElk7PnyggggAACCCCAAAIIIIAAAggggAACCCCAAAIIIIAAAggggAACCCCAwCgFCCgZZbGQKAQQQAABBBBAAAEEEEAAAQQQQAABBBBAAAEEEEAAAQQQQAABBBBAYHICBJRMzp4rI4AAAggggAACCCCAAAIIIIAAAggggAACCCCAAAIIIIAAAggggAACoxQgoGSUxUKiEEAAAQQQQAABBBBAAAEEEEAAAQQQQAABBBBAAAEEEEAAAQQQQACByQkQUDI5e66MAAIIIIAAAggggAACCCCAAAIIIIAAAggggAACCCCAAAIIIIAAAgiMUoCAklEWC4lCAAEEEEAAAQQQQAABBBBAAAEEEEAAAQQQQAABBBBAAAEEEEAAAQQmJ0BAyeTsuTICCCCAAAIIIIAAAggggAACCCCAAAIIIIAAAggggAACCCCAAAIIIDBKAQJKRlksJAoBBBBAAAEEEEAAAQQQQAABBBBAAAEEEEAAAQQQQAABBBBAAAEEEJicAAElk7PnyggggAACCCCAAAIIIIAAAggggAACCCCAAAIIIIAAAggggAACCCCAwCgFCCgZZbGQKAQQQAABBBBAAAEEEEAAAQQQQAABBBBAAAEEEEAAAQQQQAABBBBAYHICBJRMzp4rI4AAAggggAACCCCAAAIIIIAAAggggAACCCCAAAIIIIAAAggggAACoxQgoGSUxUKiEEAAAQQQQAABBBBAAAEEEEAAAQQQQAABBBBAAAEEEEAAAQQQQACByQkQUDI5e66MAAIIIIAAAggggAACCCCAAAIIIIAAAggggAACCCCAAAIIIIAAAgiMUoCAklEWC4lCAAEEEEAAAQQQQAABBBBAAAEEEEAAAQQQQAABBBBAAAEEEEAAAQQmJ0BAyeTsuTICCCCAAAIIIIAAAggggAACCCCAAAIIIIAAAggggAACCCCAAAIIIDBKAQJKRlksJAoBBBBAAAEEEEAAAQQQQAABBBBAAAEEEEAAAQQQQAABBBBAAAEEEJicAAElk7PnyggggAACCCCAAAIIIIAAAggggAACCCCAAAIIIIAAAggggAACCCCAwCgFCCgZZbGQKAQQQAABBBBAAAEEEEAAAQQQQAABBBBAAAEEEEAAAQQQQAABBBBAYHICBJRMzp4rI4AAAggggAACCCCAAAIIIIAAAggggAACCCCAAAIIIIAAAggggAACoxQgoGSUxUKiEEAAAQQQQAABBBBAAAEEEEAAAQQQQAABBBBAAAEEEEAAAQQQQACByQkQUDI5e66MAAIIIIAAAggggAACCCCAAAIIIIAAAggggAACCCCAAAIIIIAAAgiMUoCAklEWC4lCAAEEEEAAAQQQQAABBBBAAAEEEEAAAQQQQAABBBBAAAEEEEAAAQQmJ0BAyeTsuTICCCCAAAIIIIAAAggggAACCCCAAAIIIIAAAggggAACCCCAAAIIIDBKAQJKRlkss5Wo//1/lrUytOfb36pWrVo5W5kkNwj0LPDUUwerDZ+9qHXW//6vV3u+CqdDAAEEEEAAAQQQQAABBBBAAAEEEEAAAQQQQAABBBBAAAEE/AIElFAzBhcgoGRwYi6QKeAL3ph04BMBJZmFys8RKCAwxr6jQLa5BAIIIIAAAggggAACCCCAAAIIIIAAAggggAACCCwSAQJKFklBTzKbBJSk6T/66P7qth07q9dee7360IdOqa644vLqxBUr0k7GrzoFxrgpTEDJOCrtnXd9vdqz54Hq8OHD1dq151Vbt1xZHXvsseNI3ART8cKLL1Z33HFn9cwzz1bvfe97qqu2bqnWrFk9wRRN5tLWvgO3yZQTV0UAAQQQQAABBBBAAAEEEEAAAQQQQAABBBBAAIE0AQJK0tz4lUGAgBIDVuPQP/nAiXOb2PU/CSp58PvfTTsZv+oUsG4Kl+AkoKSEcvc1ZPN/7dp1rYMuvfSL1eWbL5t84iacgosv+Xx14MDj86l4xzveUT1+4MeLLtjG2nfgNuGKy+URQGBO4NVX/7N68qmnqp8vSYVvAAAgAElEQVT97Mnq5ZdfWTDffM97llZrVq/mE5XUFwQQQAABBBBAAAEEEEAAAQQQQAABBBCoCCihEgwuQECJndi3SSln+e//etV+Mn4RFbBuCkdP2MMBBJT0gJh5Cnk7yd1339M6C4Fdb3O4/br8t0l/JiqzuJN+bu07cEti5kcIINCTwJtvvll98777q92796jOyBvyVEwchAACCCCAAAIIIIAAAggggAACCCCAwEwLEFAy08U7jswt5oAS34a0NiiEN5SUq7/WTeESKSsRUHLBhX8598mS+h/BEu2STXlDSU6bL1Gv+roGb9p4W9Lad+DWVw3kPCUE3Pkbb2gqoT7cNSSY5DMbNlaHDv3GdBF5A9Xu3bv47KJJjYMRQAABBBBAAAEEEEAAAQQQQAABBBCYHQECSmanLEebEwJK2m840AaUPPTQ3uofvnFv9dprr1fLl/9xdeON17OYP1Att24KD5SM1mkJKCmhHL/Gjdtvqvbte2TucwBnn31WddP2Gzo/67JYAkok2GbbtuvmNibf+973VH/zhc9X69e3Pw8U153+I6x9B27TX+aLKQcElMxOaceCSSSgVP65n7+pBSSoZN/De6tly943OyjkBAEEEEAAAQQQQAABBBBAAAEEEEAAAQRUAgSUqJg4KEeAgJK0gJIcc35rE7BuCtvOnnY0ASVpbpP+1WIJKJm081iuP8a+Yyw2pGP6BQgomf4yrHPgG5skGPCqrVuqNWtWtzIq/dptO3YueJPJ2rXnVTt33DY7KOQEAQQQQAABBBBAAAEEEEAAAQQQQAABBFQCBJSomDgoR4CAEgJKcupPid+OcVOYgJISJd//NQgo6d90zGccY98xZi/SNl0CBJRMV3l1pdb9jKK8+e47e3Z3vnHr3NUfXxBU8ovnft75m9kRIycIIIAAAggggAACCCCAAAIIIIAAAgggUAsQUEJdGFyAgBICSgavZJkXGOOmMAElmYU6oZ8TUDIh+Alddox9x4QouOwMChBQMhuFmtpP+X7393ffteCNJrOhRC4QQAABBBBAAAEEEEAAAQQQQAABBBBAICRAQAl1Y3ABAkoIKBm8kmVeIHWzJfOynT8noGRI3eHOTUDJcLZjPPMY+44xOpGm6RQgoGQ6y81NtTsuveMd76h+/dILqsy5bza59NIvVpdvvkz1Ww5CAAEEEEAAAQQQQAABBBBAAAEEEEAAgdkQIKAkoxzffPPN6oknflr99GdPHn0l9KHqtddenz+bfJd8+fLl1Rmnn1adeeYZWa+HfvXV/6yefOqp6mdHr/Pyy69Uhw8fnr/Ohz50ytHr/HF17rkfq05csSIjN1X16KP7q6cOHpy7xqFDv1mQlw9+8E+rT/7ZJ8x5yQ0oeeHFF6uDB5+unn/+lwvyL3l///uPr1atXJn1xGRfZenmVVMgUoYPfv+7Cw694MK/rJ555tn5/25dxO/KU19ukjgpn8ce+9FcnWmmVzYspGyk3qxZvbpatux9Go7ejpH8//O//Otcu2mmq9k2169fN3e9PjaFQ+20vp61/fQdUOI7nwbbUu9CdaGub9JH1eaaa4f6Dl/ZSn3bvXtXqx/sakMPPbR3ru9+7rlfzPept9y8fUH6Yv1Xn23eZzJEv9xVt6QeP7R371ybqccBqcNPH3yylTx3gzLUj3WV82LsO/pw07Sd5jGxOtTHPGWosnTbV/NzG6Fr1n3uJz6+JjgvqPsQmVc0+wBxq+dV69etU49bbjr/+79enS8CaW+P7t+/YG5V94syPq5atdJarK3jQ+O9ZRz2BcNpErXn299Spb+PNDbTE2tLXe5SxtryTenjQ25WK6nj7py8LtPTj95fnLZqlaqOisWLv/rVfLLe/a53qcfi3Lmopg5xDAIIIIAAAggggAACCCCAAAIIIIAAAgiMW4CAksTy2fWP36ruuecbreCO0Klk8XfDhr8yP9Eni+87dt5e7dv3iCqVskB+/deuUy0uN08oC83XbvtqKyAmlpdPX3iBOrAktiEbupYspN9xx52tYIAuCNlEuuuuvzMH1vRZlikbD0MElMhGy549D6jqp7htv/EG1YZQ0182nq/72vXq8lm79rzq4k2bzPVTVfmdg7RlWteZI787Um347EWts1g2fr553/1Hgxn2RJNq6QumKaDEUhfE/KqtW1QBYL6+Y8kxS6rNm7/k7a/cMvNthEnfddnR3zeDjOqC8wXPxPqvPtt8qX45VLckyOaWW3d4+43mBrmkM7aZ29UYLPVFzjNLfUeOW7SDcQ6QQJLbduxUj+1f/OIXqk2fa/eDsWsOXZa+9nf88curr1z71erAgcdjyZsLuP36XXe2xp2ueu6eUBtQ5wt8eeut/6ceI88++6zqpu03qOdVzXRqx7u6LW3dcqX3OkMGlPSVxma+Q23JUic3btxQbbv2K531KKWPD51QM6+wzN/kOpo8RBtKxwHnrv54K8hc2yZyrslvEUAAAQQQQAABBBBAAAEEEEAAAQQQQGBcAgSUJJTHlq1XqYM8mqeXwIGvHw14OPbYY6NXlWCKjRs3qQICmifzPaXfdbEbt9+k2gh3zyGbNN/Zs1uVl9iGrC99suFz9TXXRp18B/jeMhA6Ud9lmbLx0GdAiQQhfWbDxtbivxbR4mbZkMupn9q0N49LKVPZsHYDtzQbP9JOt227zuwt19u547bO7E1LQIlsWsvmbvPNSZpy09Q3tz39/d13dV5LE1AibyTwBZNImscSUDJ0vxx6I48bVNUsx74CShZ731EqoCSlH5Ty1vRNdb0oUZZuH3DNNV+uHnjgu6ogmTqdEsT2yA8enpuvpLhoTHzp1AYdN9O5+1v/qA66lPFeG1jTbMuh+dsQASV9p7GZD19buuKKy81z51j5pszrQmNg17wiZ/5mmZNrxuf6GEnTSSd/uPUTGYfXrFltOQ3HIoAAAggggAACCCCAAAIIIIAAAggggMCUCxBQYizA0GaELOZKYMCSJUuqN954o3r22ee8Gx7yFOr9993bedWuYJL6VexyHd8nYOTE2qCSUF7q18VLno4cOdL69EEz4c1Nmq4MWQNKQsEkcr1zzjl7zlj+dTnv27c3+qaSIcpSNmqb/+Q1975AheYx8sYF3+eKrK8Z79qMqF+tv3Tp0rngB/cTTXV6NJv8ofJpvlpfzte1ca8pH2PTnDu8a0NM2k7976233ooGgcQCSuQp6LXnr1sQSCEOJ5980tyT8V3tJ7aJ1XdAidSPV1451GKVtxc0P28laZa3hzT/SZ0Jfa5Igkn+9tLNC4pK2uopp5xcyW+72mmsvrl9h9h2Ba7EAkpiv08JKOmzzQtkiX7ZV7diNn0ElNB35L3ZRdsnauqQtEv3Uxr1+WN9kxxXqixjm/nSZ73zne+cpwkFi0me3p4b7WkxaseF2CZ6LJ3SJx533HHRdFoCA9w3R9QnlzzJJ9a6xmHfdWRMk3rR/OcGmYmjfKKn+U/eGBMKlO47jc3ruuO9GB8+/LvWGKGtH13jvVzH+k/GVfcNOl1z5q75m9w3SD7qf6G5leb+wpoPebPMzTff2vpZ87NT1vNxPAIIIIAAAggggAACCCCAAAIIIIAAAghMpwABJYZy823C+V6nXp8y9OR+1yZqaFFZXmn915dcvGDRXo7/3vcfrO6++55WTmTh+umDTwZz51skls2Wq7+81ftd9dArxCX/j+3/YaeiJaBErnPORz62IC9dn2Tx5SX01o/6xCXKUq7lC3BwN2ZDeNaAEt8mYtdnkEJPl//k334UDCCQYKe1a9ctSLJsxPs+gyT10/c5GKlr+x7eq34SW9NMrWmTurbz9juCn02IBZT4NspCDqE3mXRtUvYdUOIzdOtYrN00z+ELqOnqQ3z9YawedG3SysbmqpUrq2OOOWY+We7Gppu/Zvolr5/4+Jrq3e9+9/x/9gXPWPqv3DZfql/21a0aQcpEbFeeemqryqxatbL1/61v2rC2z1ntO6xumr6veYwv0KPrs2ZSF9zAMjlf1zylZFmG+gDZPN9y5RULxpDQnMh1DM2ppF+7f9euBYGgsblOKJ3Sz8hbM9yg0a50aj5h4nuLUZeJ700mmuu4+bJ87mToNMYCSH2fgAy9MaXPYIzQPL4rkNY3fwvVUanLUk8v23z5gsDY2LzF0p9IPs46+6OtAB1NsJnlGhyLAAIIIIAAAggggAACCCCAAAIIIIAAAtMhQECJoZzcBV/NGzp8bxvp2pjwLZDHnuKXLPg2kUK/820Ea/Ii1/Etessr6Dd97qKgpGVD1j2/bG4+fuDH0U/r+DZiuwIjSpSlgJQKKPFtEGsW/n31s+t3viAKzdtGfPWzzw0csfYFD6S2HTlf7IllN4grdi3fJlNX4NfYA0pcb82bkaz1zbdJq7lO3RmFAkpiZdXszCz9V06bL9kvhwJKLG9HsAZG0He8XausboYpSuXbANaUqbVvKlmWvj4gNucQM9+coLbUtP+LL/n8gmDDrjmFL53aMdgXpNl1rdTx3jd/67qOeKUGlJRIYyigROPuGxv6evOGL5CmKxDHF0itCdyRdnvep85vvQ1Rk3dNn+LrE2IBoJrzcgwCCCCAAAIIIIAAAggggAACCCCAAAIITKcAASWGcnM3UTQLvr4NJPlvobdU/MkHTmw9DWjZdHc3C0KBK75NBU1QQE3lOsgi869feiEoadmQPXXlaa3Fcc0TtPWFXbuuTacSZWktexfQ8oYSd/NLGyAk1/QFe/g2VnzHaTb26nz5Nlks9a6rqfqemLfUHd/mYSigJOepXV86Q9cZc0CJL22aTVopQ3ejtytozPfJm927d0U/Z1XXldQgo2Zds/RfOW2+ZL8cekPTd/bsjgbv1TaWwAj6jj/UKIubYXoyd6gviELbx/o2tX1vUCpdlm77s7xFyZ1PiJH2976+uuuNUjnp9JVb19jq9muxN9LV9cgXgBCbx6YGlJRIoy+gRDtn9vWBfbzdw/cZuFid087BfP2Bbzztmo9r+pTQG1Ys8z3NdTgGAQQQQAABBBBAAAEEEEAAAQQQQAABBKZHgIASQ1mlLqz7Fq59mzy+ReXY06PN5Ps2hHyBAW7ghfWJRutmsmVDVs7d/Of7BEWoyCwBGEOXZZ3GEm8o8ZW7dnO/Tqe78ebbOPMFrXR9Vsktp5xAjFgz9QWrWJ42tmwu5bZTt56GAl/GHFDie8OPti746kFoo9Ztp5YgIakzrnXssxW+embpv+T3qW2+ZL/sq1tdm+U+F0tgBH3HHwQtbrF+z/27249bx3a3XfvaW+mydNufpZ76xgXL79022RV8kTqnCI3Bob4qd7x361+sT0zJV6k0+vpay7jv5i03YCL0GbjYW/bkd2+88UarObufGAv1BX3PE0LBJNa+xNp3cTwCCCCAAAIIIIAAAggggAACCCCAAAIIjFuAgBJD+bibk7GnDg2nnjtU+4aRrvO6GyDuE5e+pye1TzA3r+u+4aPrqVDrhqzVrT7eElAydFnWaUrdXJbfa/OT83RrnU53k9DdOJNNhpNO/nCraFI2X9wNvtjbbbR1wVIffee0BJS4Vtonouvruk8Uhzb0+t4o8uU7tR1Y3gbku65rGAoUSdnMbF4vNX/Nc1j7r5Q2X7pfttT3UBvUBkbQd7QFtW7avq8+TvuGka7zun2TO8eZRFla218zfyltsav/GDKgxPeWEl9wRO4bKXxvXukKwkjpg0ulMbd83QCs2NtaYm3S90YsSwBT7PzauUvoDYix8xNMEhPi7wgggAACCCCAAAIIIIAAAggggAACCCxeAQJKDGUfer32liuvqJYte5/hTP5D+1jcls2CI787Mn+B449f3vqEgZsH7avS3RRbzpOzIWRB1QZgyDmHLss63TkbHtr8uIFIKYFO7hOy7pthfBvQlrfn1B59ncetF7lPGls22Ie4lm8DaKwBJdo3LnW1Xe2mespmZvO60xJQYulPLa6h/t1S30PX05ZhX22+r/NMsu/wjT0p/bWvTHyBhdaNZdlQfuWVQ/OnX3LMktbnpfoqA8t5cuYPOeOvIGjHYDk2t6/Stkk3TdaARl9auz71kpKvUmksWb6xuagvLdY3asWu4ft7n/ME36f/eDNJSqnwGwQQQAABBBBAAAEEEEAAAQQQQAABBGZPgIASQ5n6PtVQ/1wW9c84/bTqxBNPTA4uyXm1uzYbfWywyrUsi9g5G0JyLQmSOXjw6er5539Z/fa3v61ee+11VXa7njYduizrBOZseGg3s7SfUFGhBQ7KyYd7ytz64J7P98R11waZL4vazbyhruV7QtzSxlLLNqU/8D1Jb9241n52IWUzs2mRkr/c+prSVvpIp6Vf1tb3rnqlDShJ8Qhdd5r7jtCY0FdAibZNpfYV8rtJlGVOmeemVzsGi01uX+U7h+/tFpbP8GjbUddbNFLyVSqNJcu3q934+tPYp4Ri7VDmqE888dO5+e/rr79RPfPMs7GfzP/dOh6H2jbBJGpyDkQAAQQQQAABBBBAAAEEEEAAAQQQQGDmBQgoMRaxLO5u3LipOnz4cPCX8hmPk08+aS7A5Mwzz2i9IaTrcjkbJ9psWDZIrAvooU381HzJE9f/8I171QEkbnpjry8fsizrtORseGjLSnucto74jtNuHmuukbJBZa2L1renaDfYfcdp8hw7xtd2xhpQ4qvTsfxp/u7bBMutK30Ealj7r5Q231cbzqnH1iAsbZ+gPU5TR3Lrg3sNy5syQunTmofGhKECSvo6bzPfkyhLa/vrSq/8zbLZbmmXfdRNzTncYzTtJnZM35/yKZXGlL62aWEp35ChBH6c96nzW/NUuQfY9/DepOByeVvc/bt2Vfv2PRIrtuDfLXVcTuILsB6i/0jOED9EAAEEEEAAAQQQQAABBBBAAAEEEEAAgYkLEFCSUASy+Lpj5+3qBV95e8mFF/xFtWrVys6r5WycaLPRxwJ6fS1terXH1ecV38s2f8n0RKYv/7GAknohfYiyrNOTs+GhLSvtcdo64juuz43EvtPbR+CFdlOYgBL/Wwpy6lb9WwJK/vAEuqbvCplr+lttfe8qV22foD1OU4emue8IjQl9bdz26Rwqiz6voS1LTX3WpleOs2y2a9Mo59UEg8TquOYcpYI1QvM8Td9UKo058yvJn6V8Q2Xn+0zMLTdvr9avXxcr7gV/lyDqW27d0RmwrjmppY7L+Xyfy7IG5WrSxTEIIIAAAggggAACCCCAAAIIIIAAAgggML0CBJRklJ08SfjQ3r3VT35yQPUWDQksuWn7DcE3luRsnGiz0ccCulxL8n7ORz7Wumxfbyg5d/XHq0OHftM6tzzxKa/fPuEDH6iOOeaY6vjjly9wzMlb32VZJz5nw0ObH+1x2jriO67PjcRTV57Wai+aDaqutBNQkl6yKW/w4A0l3+oMDkxp8321YW2/PK0BJdPcd4TGhMUaUKIty5x5UUpbbPamlnapCQaJ9dSac5QK1qjTqkmTm69SaSxZvr6y833+LfUzMY8+ur/620s3L7iM9A+nH33b4R8tW1YtOWZJdeKKFa1j+pj/bNl6VStAPvdzPbF6zt8RQAABBBBAAAEEEEAAAQQQQAABBBBAYPoECCjpqcxkI++FF16Y+975s88+FwwwkYXa7+zZ7Q0qydk40WbDskHSdU7LhqQlX74NAm3AQV9566MsQ5uH8t+1T49q86M9TltHfMf1GVCSskFlrYu/eO7n6k9Nybm19dl3nNTP3H9rVq9e8Hr8PjaKYunqI6Dkve99T3XeeX8eu1T075dvvmzBMbl1JSV/biIs/Zf8NmWTs682nFOP+eTN2yU/VN8RGhMWa0CJtm1b21+z/aa0xebvLe1Sm5+ujlBzDvcYCWBYunRptH/tOmDFCScEg+Q0aYr1mUOlsWT5unn0fTJRxsJHfvCwae4h5/V9ckbuFW688foFASRuOvqYJ7j1fOPGDdW2a7+SVaf4MQIIIIAAAggggAACCCCAAAIIIIAAAgjMlgABJQOVpwQlPLp/f7VnzwMLXl8deoLRXbj/+7vvqtasWd1rCt2FY3lryv333Wu+hmUR27Ih9CcfOLHlZVnYtmz+WDKcUpb1+XM2PLT5KbEZ4OZD3hjz65desDDOH2upD5oLaN/K0HWunI146wa0Jk9yjKWNac/pHpcScOHWhSGfZk7ZzGzmMSV/rpG1vqa0+dL9sra+d9UrbZAZfUdbUetmbdMl2uUkytLa/ppuKW2xq//oCm7N7avkupo5oOYYa93pOj4lX6XSWLJ8m0YSAPKZDRsXvElv37690QAQn7X7phOZX+17eO+CIFPfb/uYJ2jnmn3WK86FAAIIIIAAAggggAACCCCAAAIIIIAAAtMlQEDJwOUVWnj2fZ/c/dSL9s0cliy4C/DyROXTB5+0nGLuWMvGknZDyLcwbtmsH3pR3FKWNWjOhoc2Pzduv6navXvPfBn29cR7s1L4ysZXh2MVyXee1E2Y5rXcOnbLzdur9evXxZIz/3ftBrvUgZNO/nDrvNY3O2gT1cdGUexaKQEXvlfza9+6E0uP+/eUzczmOVLyF0tDrLxT2nzpfllb37vKSxsYQd/RVtS6WdtKiXY5ibLUzh98Xiltsav/GDKgRNsmS8wTu8ZWzby0VBpLlm/TxJ1zyd+uuebL1abPXWRttnPH5wQF9zFPkHM0/8kbb5Yte19SXvgRAggggAACCCCAAAIIIIAAAggggAACCMymAAElynKV11sf+d2R+aMtC67ajQL3O+YpgQEPPbS3+r//8z/z6XQ/peHbdEoJDHA3DLredKLdEPJ9j96yUa0NwChRlnUB5Gx4aPMjZX71Nde2arLFTX4odfTFX/1q/hzuK/B9gRTWoA05ubsRk/Omk2aGXavQW4BCzV3bRuX3p648rfVJK8tbdJTdzdxhfWwUxa6XEnDheyPMEG9TkrQvloCS0v2ypb6H6pA2MIK+oy2odYu1XffvfbypqX4bV33ud7/rXa3AvEmUpXb+4PPKGX/lfNoxuI++Sjv/ceeJQ74hKjVfpdJYsnzr+uXrq1Pm6s366r6ZTxO0U/++xDzB2hdxPAIIIIAAAggggAACCCCAAAIIIIAAAgjMngABJcoyzf0kgWZj1BcYYAn28G32uG9/8H2r3boh7lvA7gou0G4I5W4OaJ+KLVGWdbXKyZN2M8u3kWgN9nDtfE/buumxbmT56p418CPUXH2BKo8f+HF17LHHqlq4ZYPd3SyToBjLtVQJOnpQiY2ilIASSb8bVJO7oRYy0fSbXZ6p+WueU9t/5bT50v2ypb6HfC2BEfQdf1C0uGn7ivo4t11a+1e3H/UFipYuS2v7a5rljL9yHu0YLMfm9lVu2YXGV988MfbWJGs96ur/NMEOpdJYsnzFROZaa89f1/osYx/jf07dKfFmopz6w28RQAABBBBAAAEEEEAAAQQQQAABBBBAYDYECChRlmPuhrVmUyR3w919wjX0ORt3Q1wILJ8dcTdZYgvqmrxLGnybENp0+Z7uDW18lCjLulrlbHhYNrPcYy2fMpI3tqxd2/48jC+QyVc+lte8+yz62gjzBdVYAqUuvuTz1YEDj7d6g1DafF6Wa8lF5BziuXXLlcGglzEHlPjam/UtJXIO+df1mYCcjTY597QElEhaS/bLpQNK6Dv+0LUMGVDi62O1Qaky/zjvU+e33r7kC0wsXZba+YNvKpcz/vr6D8snb7re2uam1WrqvtEiJbjzK9d+tdpy5RXRT5uk9sEl0liyfH31Qf5bH3MYN5hIW3d8bVbSZH1DnfI2iMMQQAABBBBAAAEEEEAAAQQQQAABBBBAYBELEFCiLHzfJrL26V/f5mtok8e3QK5524Skb+PGTa0nJ0ObH76nLGVD4jt7dkff6ODb9Iw9sardEPIZa9584POVYg2lq1RZShp8T4/+4rmfR519mxddzr4NYk39lA2Jz2zYWB069Jv5ltBl7r7JRIKJdu/eVZ24YkVnS/JtmGnKVtk85w5zgwfkv2najq9Oy2+7Nop8ASiaa8l5m21V2t2NN17v9SsRUOIGV2k3Jn0bWdq6IAbN+iCbZzdtv8HbJlI3M+t6M4mAktQ2X7JfLh1QIuVB3/F2rRwyoMQXlJo6tncFipYsS+38wTdWlAw4cNOpHX98c7dYkK5vzqMZ7yVNzTFfriN975o1q4NDrVvW2uDJEmksWb6+a8Xmvtr5iyWgtT6njBeXbb68NXer/0ZAiVae4xBAAAEEEEAAAQQQQAABBBBAAAEEEEBAK0BAiVbq6HG+DWvZDA095SkL99/7/oPV3Xff07pK10a6b4NffiwL15++8ALvpqss3N9zzzdawSTyhopHfvBwMHDBt9gvv9l+4w3VqlUrF6jI4vXO2+9Y8BYHzQa0ZUPIZyxeV1xx+YJNd9m4ffCf/n/27gRcrrKwH//bVquyBFyiyFIXEjDoTxYxxC0BCaAmdSlQUiktBCTFv4SgEkVAiwaxUCWAlkZ2MRaaoFUTlRDKoi0xZdFWiJAAWiJGcYEQtC6t/3nnOpNz587MOWfumeWe+5nnuU/Infe8y+c9Z2bI+c77Xhtuv31N01ls9y3PXsxl7NRowit5ViiJbTULRrQ7P+NN5TPP+uCwb6THetqtCtNsPPGm1Lve9c6mK020ugbiMcuXXZf67egcl2d1OfpDD3vjiENaXTtxLEuWXDrinK5V0C5Q0uzmfzyuk9eDVjcCexEoafY6kDUY0yw4kfZa1ep1pFWbYzFQMpprvlevy/0IlHjtGHpl6WagJNbfLLwX36fft/C0lu/tH/rbs0e8j7ZbfaqXc5nn80Pji38vAwfNAiVp7wlxrs792HnDPrvVXkNPXXBK27e/xqBHLNxunmvnRmN7aYGjxrBDnuBgt/vYq/lt9nqZ5bNv1s8vzeqvfa5661vePOxzfHwPXbFyZbjqqs+MOG9q7WVd2a9WPl7PH7kPePIAACAASURBVP/4BdXXgPgZZt68d6SGhLOOTTkCBAgQIECAAAECBAgQIECAAAECBMohIFCSYx6bffu3dnj8x+UYfNhuu+2qv/qP/7gj3HPPvSP+wTfLP8Y3+8ZqrZ3YxitfuX/1r3FViW9+c21HbcTjW63MEIMl06YdEHbeeeewZcuWajvNQhtZQwF5bgg1+4f12thjv3bbbbfqX1uFSJLTmRbcmXnIG5r+g3yRcxn707icefxdcizxnPn0kktGnIl5AyWtwkix4uSYHnnkkbBmzTdHBEliuSxhgmY3LOOx8Xw44ICp1bbaXQPxubzbo2S9TFutVhOPj+dD7fHwww83HX+ynbSl7Ntdp0nvdtdQu5t5vQiUtArhxH7tuOOOVY74etPq5marc6HmXXutiudcfD1MroRTs273zfqxGCgZzTUfj+3F63I/AiVxbF47uh8oyXMOxffRvNdk7brt1Vzm+fzQ+D7Rq8BBbLdVoKTWp/j+E19X4/t9u/fgrEGFdu/3yc9w7d6Ls3webTXPtffTxx57rGVYqdt97MX8ttpWJr5vxc/InTyavZ82Czknz53431k+t8RyaZ9dGvvc+Bk1z5aJnYzfMQQIECBAgAABAgQIECBAgAABAgQIjD0BgZKccxZvIp911oea3oRJqyrL8uK1OtrdrG7XTpYbBMnjG7e8SBtD7fl40+PCxRdkWmEi7w2hdjepW/Uv/uP+0NivqhdJ+0fxXs1ls5seyXG0Cr7kDZTEOtvdwEmb2yxhklodrb5ZndZGnKOLLryg6Tfl047N+nyrG/Ltjo9jP/0DZw4rkuWmTKfXaWwozvuFiz/RchWhXgRKYj/a3ciKz6ct69/J9VqDTts+YawGSjq95msu3X5d7legJI5vvL92dHuFkto51MnrYDw269YpvZrLvJ8fki/ivQgc1Npr7Gdc6aFZ4Lfd+1DaaiGNx47m/T5+Plpcef9J266uXZC61p9275Xd7GMv5rddyDnrZ5LGcs22pOnEqfZ56tjjjh/WRJ7PcvHAZmEo2+Z0OruOI0CAAAECBAgQIECAAAECBAgQIFBOAYGSDuY1/sPvPy759LDwQlo18ebx2X/7oUwBjFpdsZ3zzv/7yhYkn0+rvvp8vBG08LT3trxB3aqSuHXF3513fuqKDfH4+A/Yxx77Vy2332nWRic3hLL2KbndSrObC6tu+Gpb817NZbube0UGSmr+0aLdkujJeWq1pVDaSZdcJj2tbO38PPEd78h1DWSpt1mZrDetk9s8dXKexrbzXqe1ayhtS4NeBUrSbmSlBUqiQd5zIbrHLThmz57VdorHaqAkDqqTaz6JkfU1sJPX5X4GSjo5X+J7W1leO3oVKInOec6hrNdk4wWb99rPO5edvi7HfvYicFDzaPZaNX366+pbiaS9l8UAyjmLPpz781ttnFnf7zv5rJgWnMwSvszzmSRrH3sxv70KlOT9LJH8f4rGcy9PKCy2a4WStKvT8wQIECBAgAABAgQIECBAgAABAgQICJSM4hyIN2Jvuulfw7/efEtlxZJ1wwIZ8abxS1+6V3W7iNmzZo3qJnrcluKWW28NN1faSW6jU2vjoIMODAfOmDGqNiJDvPl06223jdiaIt5omjJlSnUsjfu5Z+Hr9IZQK9/kuJP9iTc9jjjiqGFd+sAH3h/eccLwb28263Mv5jKGHL705RXDtuuJ30iON5KyLIGe5cZ+cmztxlRbfv9Nb3pj6jeU0+Y4un/lK18dsTVSkddAWh9azem/fPFL1esmuUVS7Xx+feW6mTNn6/my9z6vGLYFUpabZMl2k9dp49L0cZ7j60H8NvjBB78+003DXgVK4hjiufLZpZ8LN964etjqS/E8eftfzEkNftQckudC45ZftXNu3332yVzfWA6URJO813yz87gbr8v9DpQ0O1+S12iZXzt6GSipObc6h2qvSzOmT898TbZ6Le7W+0Cnnx9iP3sROKh5tHutitfbipUrR3y2qvnHz4gzZkzv5G2ufkzy/X7jxo3DXseTn+E6/awY398+femlw7bLq12nWcPSRfexF/Pby0BJ2utiq/PlxHknVd+7a484L9/+1p2Zz6d47S5Y8O7q/8NkXbkmc+UKEiBAgAABAgQIECBAgAABAgQIECBQCgGBklJMo0EQIECAAAECBAj0Q2C04bd+9FmbBAgQIECAAAECBAgQIECAAAECBAgQIEAgi4BASRYlZQgQIECAAAECBAg0ERAocVoQIECAAAECBAgQIECAAAECBAgQIECAQFkFBErKOrPGRYAAAQIECBAg0HUBgZKuE2uAAAECBAgQIECAAAECBAgQIECAAAECBPokIFDSJ3jNEiBAgAABAgQIjH0BgZKxP4dGQIAAAQIECBAgQIAAAQIECBAgQIAAAQLNBQRKnBkECBAgQIAAAQIEOhQQKOkQzmEECBAgQIAAAQIECBAgQIAAAQIECBAgMPACAiUDP0U6SIAAAQIECBAgMKgCAiWDOjP6RYAAAQIECBAgQIAAAQIECBAgQIAAAQKjFRAoGa2g4wkQIECAAAECBMatgEDJuJ16AydAgAABAgQIECBAgAABAgQIECBAgEDpBQRKSj/FBkiAAAECBAgQINAtAYGSbsmqlwABAgQIECBAgAABAgQIECBAgAABAgT6LSBQ0u8Z0D4BAgQIECBAgMCYFRAoGbNTp+MECBAgQIAAAQIECBAgQIAAAQIECBAgkCIgUOIUIUCAAAECBAgQINChgEBJh3AOI0CAAAECBAgQIECAAAECBAgQIECAAIGBFxAoGfgp0kECBAgQIECAAAECBAgQIECAAAECBAgQIECAAAECBAgQIECAQG8FBEp66601AgQIECBAgAABAgQIECBAgAABAgQIECBAgAABAgQIECBAgMDACwiUDPwU6SABAgQIECBAgAABAgQIECBAgAABAgQIECBAgAABAgQIECBAoLcCAiW99dYaAQIECBAgQIAAAQIECBAgQIAAAQIECBAgQIAAAQIECBAgQGDgBQRKBn6KdJAAAQIECBAgQIAAAQIECBAgQIAAAQIECBAgQIAAAQIECBAg0FsBgZLeemuNAAECBAgQIECAAAECBAgQIECAAAECBAgQIECAAAECBAgQIDDwAgIlAz9FOkiAAAECBAgQIECAAAECBAgQIECAAAECBAgQIECAAAECBAgQ6K2AQElvvbVGgAABAgQIECBAgAABAgQIECBAgAABAgQIECBAgAABAgQIEBh4AYGSgZ8iHSRAgAABAgQIECBAgAABAgQIECBAgAABAgQIECBAgAABAgQI9FZAoKS33lojQIAAAQIECBAgQIAAAQIECBAgQIAAAQIECBAgQIAAAQIECAy8gEDJwE+RDhIgQIAAAQIECBAgQIAAAQIECBAgQIAAAQIECBAgQIAAAQIEeisgUNJbb60RIECAAAECBAgQIECAAAECBAgQIECAAAECBAgQIECAAAECBAZeQKBk4KdIBwkQIECAAAECBAgQIECAAAECBAgQIECAAAECBAgQIECAAAECvRUQKOmtt9YIECBAgAABAgQIECBAgAABAgQIECBAgAABAgQIECBAgAABAgMvIFAy8FOkgwQIECBAgAABAgQIECBAgAABAgQIECBAgAABAgQIECBAgACB3goIlPTWW2sECBAgQIAAAQIECBAgQIAAAQIECBAgQIAAAQIECBAgQIAAgYEXECgZ+CnSQQIECBAgQIAAAQIECBAgQIAAAQIECBAgQIAAAQIECBAgQIBAbwUESnrrrTUCBAgQIECAAAECBAgQIECAAAECBAgQIECAAAECBAgQIECAwMALCJQM/BTpIAECBAgQIECAAAECBAgQIECAAAECBAgQIECAAAECBAgQIECgtwICJb311hoBAgQIECBAgAABAgQIECBAgAABAgQIECBAgAABAgQIECBAYOAFBEoGfop0kAABAgQIECBAgAABAgQIECBAgAABAgQIECBAgAABAgQIECDQWwGBkt56a40AAQIECBAgQIAAAQIECBAgQIAAAQIECBAgQIAAAQIECBAgMPACAiUDP0U6SIAAAQIECBAgQIAAAQIECBAgQIAAAQIECBAgQIAAAQIECBDorYBASW+9tUaAAAECBAgQIECAAAECBAgQIECAAAECBAgQIECAAAECBAgQGHgBgZIOpujRRx8N//LFL4Wbb74l3H77mnoNu+66S5gyZUp4/UEHhjlzjspc8+umHxg2bvxB5vKx4FVXXh5mzJie65hOCt95111hyZJLq4fOm/eO8Ir99uukGscQIECAAAECBAgQIECAAAECBAgQIECAAAECBAgQIECAAAECY0hAoCTnZK1YsTKcceYHw+bNm9seOWXKS8JHPnJ2pgDGi148OWcvehco2XufV9THesghM8Onl1ySu68OIECAAAECBAgQIECAAAECBAgQIECAAAECBAgQIECAAAECBMaWgEBJjvm69trrwukfOHPYETE4suOOO1Z/9/DDDw9baWTChAlh+bLrwuTJk9q2MsiBkmTfXvWqaeFzS6/JIaZoO4Fbb70tHHvc8fUiDz24HhgBAgQIECBAgAABAgQIECBAgAABAgQIECBAgAABAgQIEBgIAYGSjNOwfv2GcOhhb6yXjkGSCxdfMCIsEkMC8085tb6qR1oIIxkqiFvmfP22WzL2qDfFaiGaGI45Z9GHw+zZs3rT8DhoRaBkHEyyIRIgQIAAAQIECBAgQIAAAQIECBAgQIAAAQIECBAgQGCMCgiUZJy40xa+Lyxf/vlq6Rj8+Pz1y8LEiRObHt0YFFh1w1dbrlKSLJsWPsnYVcXGiIBAyRiZKN0kQIAAAQIECBAgQIAAAQIECBAgQIAAAQIECBAgQIDAOBQQKMk46Xvv84r6qiPnfnRRmDPnqLZHZi2f3EbnkENmhk8vuSRjjxQb6wICJWN9BvWfAAECBAgQIECAAAECBAgQIECAAAECBAgQIECAAAEC5RUQKMk4ty968eR6yauuvDzMmDG97ZFvP/qYcPvta6pl5s9/Vzh1wSlNy1+w+MJw0UWfTC2XsZuKjSEBgZIxNFm6SoAAAQIECBAgQIAAAQIECBAgQIAAAQIECBAgQIAAgXEmIFCSYcIfffTRltvbtDp8EAMlzQIMd951V4irpKxatbq6Akvczufrt91SH1bWccQD1q/fEFasXBn+4z/uqIdp4u+nTHlJeOlL96qu6vKK/fZrKZ5sqxbaiX1e+rl/Ct/85tr6CjGxvrg90Jyjjmq5lVCzRmJdsX/33HNvWLfuu/Uisa6DDjowvPUtb848z/GcuOmmfw1f+vKKan3RLj6i35QpU8Kb/3R2mD171ohuJANE7U69tO2PamNZs+abYePGH9TbnjbtgDB71qzUwFOG014RAgQIECBAgAABAgQIECBAgAABAgQIECBAgAABAgQIEBjHAgIlXZj8GDaYesCr6zUvX35dyyBFsxBFF7pUrbIxUHLxRYvDGWd+sB6GqLX70IPr613IGiiJoZRzP3beiLoaxzJ37rHhrDPPaDrEZFuxbzGsceONq1tyTJgwIZz+/oWp2w/F+YjjbFdXbCTWd86iDzcNgiQ7EUM4Cxa8ux7kaNXBGAq5cPEnhoVURhsoyTqWuH1SHMvEiRO7dTqplwABAgQIECBAgAABAgQIECBAgAABAgQIECBAgAABAgRKLCBQ0oXJPXHeSfXwQtpKE8kQxbkfXRR+uGnTiBU+OllBo9mwGgMlMUBRW1kjWT5voCSGSU7/wJnDmox9rj1qW//U/n7EEX8Wzj/v70Z0MWmR7Fv877jCSXw01hV/F8MnzVYDic/FAMZfHzt32Iokyfoee+yxYc/FY+I8xNVUmj1imGTu3HcMc4srpuy4447V4snVSuLf43NXX3VFPdgR5+Cuu++uln3kkUfC8uWfrzcTt0aqPZ6/004j+tBsLHFFlN1226162MMPPzws5JJ27jUdoF8SIECAAAECBAgQIECAAAECBAgQIECAAAECBAgQIECAAIGKgEBJQadBbQuUz1zz2XpAIQYXli+7ru22LK+bfmDqShe1LsbwwOLKihftto1pN5zGQEksG+v8/955Unj+859fP3TGjOn1/05boSSOe+Yhb6gHLGJYZOFp7x22MkazVTVqW9ok+5tsq9a3RR/58LDtW2Jdn136uXDRRZ+sHxqdV9/4taarcSTDPfGAD3zg/eEdJxw/jClu1XPKglOHBUua9S8elOxjDItcuPiCEfPbuApJDIqcuuCUEVPTbAuidvOXHEur1Vkuvezy8NGPfqxeTau2CzrtVUOAAAECBAgQIECAAAECBAgQIECAAAECBAgQIECAAAECJRUQKOlwYpuFM5JVxdUhzv7bD7UNk8TyL3rx5Fw9iEGCK664tKNQSWOfG1fPaNaRtEBJcnWS2Ldvf+vOluNJhmfiliyfXnLJsLKNK5S0ConEgxpXRWkWFGkcb7uVRxpX/4hBm6/fdsuw/sXgyaGHvbH+u3ZbGZ228H311UdaueQJlDSWbRV4iZ1LhkrS5iTXyacwAQIECBAgQIAAAQIECBAgQIAAAQIECBAgQIAAAQIECIwbAYGSDqe6XaCktupHq21Tak3GEMPUA15d70EMobz9L+YM274lbrGyZMml9S10YuEYBPnKyi/n7nljn1fd8NXUwEtaoCS5Gkdav5Jlm23HktZW44AbVwtpNMmz9VCsO1ofccTWrW4at9Jp9Fv7zX9vuipKrCtLWCRLmdqYk2NptWVQ0mfvfV5RXzWm3ZZAuU8iBxAgQIAAAQIECBAgQIAAAQIECBAgQIAAAQIECBAgQIDAuBAQKOlwmmP44OMfv2DY0ffcc2/9Jn58IoYmLqxsUTNx4sSWrcRQyTe/uTb8cNOmEVuxJA9KrngRf99utY1WjeUJMNTqSAt5rFixMpw8f0G9ydGEF9LaahxX4yolDz24vl6kMayTtV9vmvWn9a1vGoMbjXXOnXtsOOvMMzo8g7KFTmqVJ1eyyTKWZADFtjcdT5EDCRAgQIAAAQIECBAgQIAAAQIECBAgQIAAAQIECBAgMG4FBEoKnvoYcjj3Y+fVgyXNtnbptMm0LWPS6u1GoCS2mQxhxL/HIM1BBx0YDpwxI3UFlGSf8wZKGregSW4Dk2c1kWQf0lZR+ciicypbDl1VPySuRvNnf/a2MH3663JvQ5R1PjoZS3IcRZ6DaeeY5wkQIECAAAECBAgQIECAAAECBAgQIECAAAECBAgQIECgHAICJV2Yx8YAQDLoMJrmkiGBGGT4+m235Koua4AhWWmWkEdcreWssz5UX9kjefyECRPCAQdMDa+vBEwOPvj1bVdrydJW44CTK3cknRtXTkmuXtIOLXlc7Pu3v3XnsOJxlZIzzvzgsC2IkgXyhGmyzke77ZWynADNthfKcpwyBAgQIECAAAECBAgQIECAAAECBAgQIECAAAECBAgQIDB+BQRKujT3yS1HGrdO6bTJrAGEVvV3cnyekMell10ePvOZa8LGjT9o2oUY0Dj22L8Kpy44penzedqqVdAqUJIM38SyWQMlWY1i8ORz/3RtuP32NS2nM877wtPe2zJEk7Wtxq198p4/AiV5xZQnQIAAAQIECBAgQIAAAQIECBAgQIAAAQIECBAgQIAAAYGSLp0DaVundNJs1gBCq7o7Ob6TkEdcseSuu+4O999/f1iz5psjAiZTprwkXH3VFSOCFp20VfQKJY3hjbQgStx258477wzrN2yohkvWrfvuMP4YorniikubboeTdT4ay8WASJ5H9D7rzDPyHKIsAQIECBAgQIAAAQIECBAgQIAAAQIECBAgQIAAAQIECIxzAYGSLp0AyUBJvKH/lZVfHnVLWQMIrRrq5PhOQh6N7ceAyZIllw7bJmbu3GNHhBzythXDHIce9sZ6c8ktbzoZa6xotEGg2KcVK1eGiy76ZL1freY/ax+zlhv1CaYCAgQIECBAgAABAgQIECBAgAABAgQIECBAgAABAgQIECDwewGBkgynQic39LMEE5Kra6y64ath8uRJbXuTXD0jrnzx7W/dmaH3W4t0Mo60kEess/bYa68pLbd3iWVOW/i+sHz556vFm/U/ra3GwbZbTeTRRx8NUw94df2Qiy9aHGbPnpXq9aZZf1pfZaRxq6IYjNnyxJZqHTvvvHPb+Wrs2/Ll141YpSTrfDQGZ7KcK6kDVYAAAQIECBAgQIAAAQIECBAgQIAAAQIECBAgQIAAAQIECLQRECjJcHrEIMERRxxVL9ksHNBYzYnzTqqvyNEYTKiVTQYoPvCB94d3nHB8294kyx9yyMzw6SWXZOj91iJZAwzJStNCHq22nGnWsbT209pqrDNZvtkqIMnn4zYxn1t6TVuvxuBGYwglb//SbNI8kp193fQD61sHtTqfcp0MChMgQIAAAQIECBAgQIAAAQIECBAgQIAAAQIECBAgQIAAgTYCAiUZT4/kDf20MEdjAKXV6hiXXnZ5+OhHP1btwa677hI+f/2ylit8NIYPzv3oojBnztaQS5Zh5Akw1OpLC1EkV/RIc0lbYaUxIHL1VVe09FixYmU4ef6C+rCbeWQpk3RLjiXOx9dvu2UY60cWnROuuOKqTPPVGE5pFkLKs/JI44onye19ms19XKHllAXvDm//izmZVmbJcv4oQ4AAAQIECBAgQIAAAQIECBAgQIAAAQIECBAgQIAAAQLjR0CgJONcN97Qj+GJcxZ9eETgIYY25p9yati8eXO15mYrZ9SajDf9Zx7yhmFlP/KRs0dsjRKDEWec+cFMdbYbTjcCJY0ucfWMhae9N9Wl2SobyUBJza6ZRwzifPKT/1D3aBfGaayz2UowMdjxob89O9x++5o6X7PARmMAJM7thYsvGLH1TSx3yoJT61vnNAun1BpKrmIyf/67wqkLTmk5hcnASyzUalWbOCfnfuy8uk/W7X4yXgqKESBAgAABAgQIECBAgAABAgQIECBAgAABAgQIECBAgMA4EBAoyTHJpy18X1i+/PPDjohbqdQeDz/8cH1bkvi7CRMmVFa0uHREQCRZQVzNZO7cd9Rv/sfnYlBhxx13rBbrpM5WQ+pGoCS21YnL8mXXjQhiNIY/auNo5xHLtFutI4Z2/vrYufVwR21eXvrSvarVP/bYY8Oei79rt/pLY4Cmcb6a1dcu0JHcGinWFcMnu+22W7VvjVv0xKDK3ONPGHGO1cYSj7nnnnuHnUu2x8lxgStKgAABAgQIECBAgAABAgQIECBAgAABAgQIECBAgAABAnUBgZKcJ8MFiy8MF130ydSjYtDk7L/90IjQRLMDY6hkQWV7ko0bf9C23hg2WLz4E20DKu0q6FagJLaZ3A6mXR9iOKTZqiPxmGSgZO7cY6tBj+SqIY31xsDO6e9fmLr1TwyVxBVebrxxdVvfWF9cdWb27FltyzWuANKqcJb6GrdHqtUVz5/GQEl8rraVTTuXWh1pK56knsQKECBAgAABAgQIECBAgAABAgQIECBAgAABAgQIECBAgMC4FRAo6WDq40oRt9x6a7j55luGBR5i4GPatAPCjOnTU0MJzZqNQYV/rdT5zW+ura8yEUMJBxwwNbz+oANTgxNpQ+lmoCS2HV2uve66EUGQ6DJlypTUMSQDJbUwRDOTGEqJgYs5Rx2VKbBTc4njX7FyZXUVjxhWqT1iXQdVfN/6ljeP2KqnlWkMdvzLF79UPQeSq4LE+YorhuSpL4ZKliy5tB54iXXElUXOOvOMllPabizRJ69N2rnjeQIECBAgQIAAAQIECBAgQIAAAQIECBAgQIAAAQIECBAYXwICJeNrvgd6tM0CJQPdYZ0jQIAAAQIECBAgQIAAAQIECBAgQIAAAQIECBAgQIAAAQIlFRAoKenEjsVhCZSMxVnTZwIECBAgQIAAAQIECBAgQIAAAQIECBAgQIAAAQIECBAoo4BASRlndYyOSaBkjE6cbhMgQIAAAQIECBAgQIAAAQIECBAgQIAAAQIECBAgQIBA6QQESko3pWN3QAIlY3fu9JwAAQIECBAgQIAAAQIECBAgQIAAAQIECBAgQIAAAQIEyiUgUFKu+RzToxEoGdPTp/MECBAgQIAAAQIECBAgQIAAAQIECBAgQIAAAQIECBAgUCIBgZISTeZYH4pAyVifQf0nQIAAAQIECBAgQIAAAQIECBAgQIAAAQIECBAgQIAAgbIICJSUZSZLMA6BkhJMoiEQIECAAAECBAgQIECAAAECBAgQIECAAAECBAgQIECAQCkEBEpKMY0GQYAAAQIECBAgQIAAAQIECBAgQIAAAQIECBAgQIAAAQIECBAoTkCgpDhLNREgQIAAAQIECBAgQIAAAQIECBAgQIAAAQIECBAgQIAAAQIESiEgUFKKaTQIAgQIECBAgAABAgQIECBAgAABAgQIECBAgAABAgQIECBAgEBxAgIlxVmqiQABAgQIECBAgAABAgQIECBAgAABAgQIECBAgAABAgQIECBQCgGBklJMo0EQIECAAAECBAgQIECAAAECBAgQIECAAAECBAgQIECAAAECBIoTECgpzlJNBAgQIECAAAECBAgQIECAAAECBAgQIECAAAECBAgQIECAAIFSCAiUlGIaDYIAAQIECBAgQIAAAQIECBAgQIAAAQIECBAgQIAAAQIECBAgUJyAQElxlmoiQIAAAQIECBAgQIAAAQIECBAgQIAAAQIECBAgQIAAAQIECJRCQKCkFNNoEAQIECBAgAABAgQIECBAgAABAgQIECBAgAABAgQIECBAgACB4gQESoqzVBMBAgQIECBAgAABAgQIECBAgAABAgQIECBAgAABAgQIECBAoBQCAiWlmEaDIECAAAECBAgQIECAAAECBAgQIECAAAECBAgQIECAAAECBAgUJyBQUpylmggQIECAAAECBAgQIECAvBs76wAAIABJREFUAAECBAgQIECAAAECBAgQIECAAAECpRAQKCnFNBoEAQIECBAgQIAAAQIECBAgQIAAAQIECBAgQIAAAQIECBAgQKA4AYGS4izVRIAAAQIECBAgQIAAAQIECBAgQIAAAQIECBAgQIAAAQIECBAohYBASSmm0SAIECBAgAABAgQIECBAgAABAgQIECBAgAABAgQIECBAgAABAsUJCJQUZ6kmAgQIECBAgAABAgQIECBAgAABAgQIECBAgAABAgQIECBAgEApBARKSjGNBkGAAAECBAgQIECAAAECBAgQIECAAAECBAgQIECAAAECBAgQKE5AoKQ4SzURIECAAAECBAgQIECAAAECBAgQIECAAAECBAgQIECAAAECBEohIFBSimk0CAIECBAgQIAAAQIECBAgQIAAAQIECBAgQIAAAQIECBAgQIBAcQICJcVZqokAAQIECBAgQIAAAQIECBAgQIAAAQIECBAgQIAAAQIECBAgUAoBgZJSTKNBECBAgAABAgQIECBAgAABAgQIECBAgAABAgQIECBAgAABAgSKExAoKc5STQQIECBAgAABAgQIECBAgAABAgQIECBAgAABAgQIECBAgACBUggIlJRiGg2CAAECBAgQIECAAAECBAgQIECAAAECBAgQIECAAAECBAgQIFCcgEBJcZZqIkCAAAECBAgQIECAAAECBAgQIECAAAECBAgQIECAAAECBAiUQkCgpBTTaBAECBAgQIAAAQIECBAgQIAAAQIECBAgQIAAAQIECBAgQIAAgeIEBEqKs1QTAQIECBAgQIAAAQIECBAgQIAAAQIECBAgQIAAAQIECBAgQKAUAgIlpZhGgyBAgAABAgQIECBAgAABAgQIECBAgAABAgQIECBAgAABAgQIFCcgUFKcpZoIECBAgAABAgQIECBAgAABAgQIECBAgAABAgQIECBAgAABAqUQECgpxTQaBAECBAgQIECAAAECBAgQIECAAAECBAgQIECAAAECBAgQIECgOAGBkuIs1USAAAECBAgQIECAAAECBAgQIECAAAECBAgQIECAAAECBAgQKIWAQEkpptEgCBAgQIAAAQIECBAgQIAAAQIECBAgQIAAAQIECBAgQIAAAQLFCQiUFGepJgIECBAgQIAAAQIECBAgQIAAAQIECBAgQIAAAQIECBAgQIBAKQQESkoxjQZBgAABAgQIECBAgAABAgQIECBAgAABAgQIECBAgAABAgQIEChOQKCkOEs1ESBAgAABAgQIECBAgAABAgQIECBAgAABAgQIECBAgAABAgRKISBQUoppNAgCBAgQIECAAAECBAgQIECAAAECBAgQIECAAAECBAgQIECAQHECAiXFWaqJAAECBAgQIECAAAECBAgQIECAAAECBAgQIECAAAECBAgQIFAKAYGSUkyjQRAgQIAAAQIECBAgQIAAAQIECBAgQIAAAQIECBAgQIAAAQIEihMQKCnOUk0ECBAgQIAAAQIECBAgQIAAAQIECBAgQIAAAQIECBAgQIAAgVIICJSUYhoNggABAgQIECBAgAABAgQIECBAgAABAgQIECBAgAABAgQIECBQnIBASXGWaiJAgAABAgQIECBAgAABAgQIECBAgAABAgQIECBAgAABAgQIlEJAoKQU02gQBAgQIECAAAECBAgQIECAAAECBAgQIECAAAECBAgQIECAAIHiBARKirNUEwECBAgQIECAAAECBAgQIECAAAECBAgQIECAAAECBAgQIECgFAICJaWYRoMgQIAAAQIECBAgQIAAAQIECBAgQIAAAQIECBAgQIAAAQIECBQnIFBSnKWaCBAgQIAAAQIECBAgQIAAAQIECBAgQIAAAQIECBAgQIAAAQKlEBAoKcU0GgQBAgQIECBAgAABAgQIECBAgAABAgQIECBAgAABAgQIECBAoDgBgZLiLNVEgAABAgQIECBAgAABAgQIECBAgAABAgQIECBAgAABAgQIECiFgEBJKabRIAgQIECAAAECBAgQIECAAAECBAgQIECAAAECBAgQIECAAAECxQkIlBRnqSYCBAgQIECAAAECBAgQIECAAAECBAgQIECAAAECBAgQIECAQCkEBEpKMY0GQYAAAQIECBAgQIAAAQIECBAgQIAAAQIECBAgQIAAAQIECBAoTkCgpDhLNREgQIAAAQIECBAgQIAAAQIECBAgQIAAAQIECBAgQIAAAQIESiEgUFKKaTQIAgQIECBAgAABAgQIECBAgAABAgQIECBAgAABAgQIECBAgEBxAgIlxVmqiQABAgQIECBAgAABAgQIECBAgAABAgQIECBAgAABAgQIECBQCgGBklJMo0EQIECAAAECBAgQIECAAAECBAgQIECAAAECBAgQIECAAAECBIoTECgpzlJNBAgQIECAAAECBAgQIECAAAECBAgQIECAAAECBAgQIECAAIFSCAiUlGIaDYIAAQIECBAgQIAAAQIECBAgQIAAAQIECBAgQIAAAQIECBAgUJyAQElxlmoiQIAAAQIECBAgQIAAAQIECBAgQIAAAQIECBAgQIAAAQIECJRCQKCkFNNoEAQIECBAgAABAgQIECBAgAABAgQIECBAgAABAgQIECBAgACB4gQESoqzVBMBAgQIECBAgAABAgQIECBAgAABAgQIECBAgAABAgQIECBAoBQCAiWlmEaDIECAAAECBAgQIECAAAECBAgQIECAAAECBAgQIECAAAECBAgUJyBQUpylmggQIECAAAECBAgQIECAAAECBAgQIECAAAECBAgQIECAAAECpRAQKCnFNBoEAQIECBAgQIAAAQIECBAgQIAAAQIECBAgQIAAAQIECBAgQKA4AYGS4izVRIAAAQIECBAgQIAAAQIECBAgQIAAAQIECBAgQIAAAQIECBAohYBASSmm0SAIECBAgAABAgQIECBAgAABAgQIECBAgAABAgQIECBAgAABAsUJCJQUZ6kmAgQIECBAgAABAgQIECBAgAABAgQIECBAgAABAgQIECBAgEApBARKSjGNBkGAAAECBAgQIECAAAECBAgQIECAAAECBAgQIECAAAECBAgQKE5AoKQ4SzURIECAAAECBAgQIECAAAECBAgQIECAAAECBAgQIECAAAECBEohIFBSimk0CAIECBAgQIAAAQIECBAgQIAAAQIECBAgQIAAAQIECBAgQIBAcQICJcVZqokAAQIECBAgQIAAAQIECBAgQIAAAQIECBAgQIAAAQIECBAgUAoBgZJSTKNBECBAgAABAgQIECBAgAABAgQIECBAgAABAgQIECBAgAABAgSKExAoKc5STQQIECBAgAABAgQIECBAgAABAgQIECBAgAABAgQIECBAgACBUggIlJRiGg2CAAECBAgQIECAAAECBAgQIECAAAECBAgQIECAAAECBAgQIFCcgEBJcZZqIkCAAAECBAgQIECAAAECBAgQIECAAAECBAgQIECAAAECBAiUQkCgpBTTaBAECBAgQIAAAQIECBAgQIAAAQIECBAgQIAAAQIECBAgQIAAgeIEBEqKs1QTAQIECBAgQIAAAQIECBAgQIAAAQIECBAgQIAAAQIECBAgQKAUAgIlpZhGgyBAgAABAgQIECBAgAABAgQIECBAgAABAgQIECBAgAABAgQIFCcgUFKcpZoIECBAgAABAgQIECBAgAABAgQIECBAgAABAgQIECBAgAABAqUQECgpxTQaBAECBAgQIECAAAECBAgQIECAAAECBAgQIECAAAECBAgQIECgOAGBkuIs1USAAAECBAgQIECAAAECBAgQIECAAAECBAgQIECAAAECBAgQKIWAQEkpptEgCBAgQIAAAQIECBAgQIAAAQIECBAgQIAAAQIECBAgQIAAAQLFCQiUFGepJgIECBAgQIAAAQIECBAgQIAAAQIECBAgQIAAAQIECBAgQIBAKQQESkoxjQZBgAABAgQIECBAgAABAgQIECBAgAABAgQIECBAgAABAgQIEChOQKCkOEs1ESBAgAABAgQIECBAgAABAgQIECBAgAABAgQIECBAgAABAgRKISBQUoppNAgCBAgQIECAAAECBAgQIECAAAECBAgQIECAAAECBAgQIECAQHECAiXFWaqJAAECBAgQIECAAAECBAgQIECAAAECBAgQIECAAAECBAgQIFAKAYGSUkyjQRAgQIAAAQIECBAgQIAAAQIECBAgQIAAAQIECBAgQIAAAQIEihMQKCnOUk0ECBAgQIAAAQIECBAgQIAAAQIECBAgQIAAAQIECBAgQIAAgVIICJSUYhoNggABAgQIECBAgAABAgQIECBAgAABAgQIECBAgAABAgQIECBQnIBASXGWaiJAgAABAgQIECBAgAABAgQIECBAgAABAgQIECBAgAABAgQIlEJAoKQU02gQBAgQIECAAAECBAgQIECAAAECBAgQIECAAAECBAgQIECAAIHiBARKirNUEwECBAgQIECAAAECBAgQIECAAAECBAgQIECAAAECBAgQIECgFAICJaWYRoMgQIAAAQIECBAgQIAAAQIECBAgQIAAAQIECBAgQIAAAQIECBQnIFBSnKWaCBAgQIAAAQIECBAgQIAAAQIECBAgQIAAAQIECBAgQIAAAQKlEBAoKcU0GgQBAgQIECBAgAABAgQIECBAgAABAgQIECBAgAABAgQIECBAoDgBgZLiLNVEgAABAgQIECBAgAABAgQIECBAgAABAgQIECBAgAABAgQIECiFgEBJKabRIAgQIECAAAECBAgQIECAAAECBAgQIECAAAECBAgQIECAAAECxQkIlBRnqSYCBAgQIECAAAECBAgQIECAAAECBAj0XODxJ38bvvGfj4fb790cHn38N+Enj/2m+md8TNzhqeE5Oz61+uer9poQXvvyHcIO2z6l533UIAECBAgQIECAAAECY09AoGTszZkeEyBAgAABAgQIFCXwmy0h/GZzCL9+vPKT+PM3lb//5skQfvd/Qz/h93/+7ncNf294/vnTQ3j0jhCesk3lZ9sQnlr5iX9W//v3v6v/Pf6+8rs/fGpRo1EPAQIECBAgQIDAOBO48Y6fhy984ydh7brKZ9kcj6lTJoS3vfY54ZD9n5njKEUJECBAgAABAgQIEBhvAgIl423GjZcAAQIECBAgUGaBX/44hF/8IIQnG37i72NIpBoaSQRHfvfb/mv80dNCePqzQ3jGTpWf54WwTfyz8rNN5b+H/a7y96f5B//+T5geECBAgAABAgT6L7D2u0+EK77yw3DHfU+MqjP777l9mPum54epL9l+VPU4mAABAgQIECBAgACBcgoIlJRzXo2KAAECBAgQIFA+gbiayGPfDeGJhyqBkY1bQyPJAMn//qp8406O6I+evjVosu2uIewwKYQJk3//Z+W/t92l3OM3OgIECBAgQIAAgXDB8o1h6Y0/KlTi6EOeF049ovL50oMAAQIECBAgQIAAAQIJAYESpwMBAgQIECBAgMBgCcSwyGP3Df08XgmQVP+78ueW/x6sfg5ib55a+WZpNWRS+WkMm2zz/EHssT4RIECAAAECBAhkFPjFr/4vfPCKh8It33os4xH5ih24z47hw3NfFLZ52h/mO1DpusC1114bNm3aFPbbb78wfXplO8wBfdx2223hrrvuqvaul32t+bRrt199G9Cp0i0ChQpkuQazlCm0U12srExj6SLTmKranBY3Xcn329r78pQpU8LEiROLa0RNpREQKCnNVBoIAQIECBAgQGCMCWx+IISffnsoLPL470MjMTzy68rWNB7FC/zxhKHVTJ69TwjP2Xfo59mVn6c8o/i21EiAAAECBAgQIFCoQAyTzP2774YNP/hlofU2VjZpl2eEK973EqGSDpRXrlwZ5s+fXz3yhhtuCJMmVULeA/pYvHhxuPjii6u9O/nkk8OCBQt60tOjjz46rFmzpm27/erbaABiOCcGc9o9spQZTR8cO3qB8TBHWa7BLGVGr92bGso0lt6IDX4r5nT0cxTfZ6+++uqweXNlS/CGx4QJE8Lhhx8e5s2bJ1gyeupS1SBQUqrpNBgCBAgQIECAwIAKPPlICD+5I4RHKz8/uXPoz1/+eEA7O8669ayXDQVLkiGTP95hnCEYLgECBAgQIEBgsAXee8kDXVuZpHHkcaWSvz9p98EGGbDePfroo+HQQw+t3pzpZUCjU4Z+hTay3AjsV986sYzzfv7554frr78+PPBA5QsTTR5ZynTStmOKExhPc5TlGsxSpjj97tZUprF0V2rs1G5OO5+r+FoXA6S1YGe7mnbddddwwQUXpIYlO++NI8eagEDJWJsx/SVAgAABAgQIDLrAr35WCYxUQiPVAMnvwyNbvj/ovda/pMCOe24NmcSwyXOnhiBk4hwhQIAAAQIECPRF4ILlG8PSG3/U07aPPuR54dQjdu1pm2O5sfhN3tWrV4f4zd5Vq1YN/Ld6+xXayHIjsF996+T823fffevf8G4VKMlSppO2HVOcwHiaoyzXYJYyxel3t6YyjaW7UmOndnPa+Vwl7WItMTTytre9rR4aiVvgxIBkbeWS+Jlm2bJlA73iWucajswrIFCSV0x5AgQIECBAgACB4QKPrw/hh7eE8MitQ6uPxC1sPMon8NwDQnj+60LYqbIX/PMrPwIm5ZtjIyJAgAABAgQGTmDtd58I77zg/r706x9O3SNMfcn2fWl7LDUab8Acd9xx1S6fc845Yc6cOQPf/djnuL1HfMStWqZPr3y+78Ejy43AfvWtk+HvvvvWlXxaBUqylOmkbccUJzCe5ijLNZilTHH63a2pTGPprtTYqd2cdjZX1157bTjjjDPqB8+cOTMsWrRoRAA2rmISP9OsW7euWnbatGlh6dKlnTXqqFIJCJSUajoNhgABAgQIECDQA4EtD28NkMQgyebmS/v2oCea6KdAXLVkp0rAJIZLYsjkaTv2szfaJkCAAAECBAiUUuBvPnF/uOO+J/oytv333D7847v36EvbY6nRGTNmhI0bN1a/6XvrrZWQvUdLgbLdCMwSRMhSxinTX4HxNEdZrsEsZfo7Y9lbL9NYso+63CXNaWfzW/usEo+eMmVKuPLKK1uuppbcxi+Wj2V7FTztbHSO6oWAQEkvlLVBgAABAgQIEBjLAv/zaGX1kVsqIZLKP47GP39+z1gejb53S2DiK4evYPK0Z3arJfUSIECAAAECBMaFwI13/DycfumDfR3rue94cThkf5/rWk1C8hu/J598cliwYEFf52vQGy/bjcAsQYQsZQZ93srev/E0R1muwSxlxso5UaaxjBXzbvfTnOYXjiuSHXnkkfUDL7roojBr1qy2FSW3n4urmSxZsiR/w44olYBASamm02AIECBAgAABAgUJPPzVEH6weus2NgVVq5pxJDCxsoLJn7wxhN0qP3G7HA8CBAgQIECAAIFcAu9cvD6sXbc51zFFF546ZUL4hwWTC6k2hi82bdpUrWv27Nlh0qRJ1f+O34Rdu3ZtWL++spVm5bHddttVt2GJP5084o2T+LNly5bq4TvttFPYY489Oq6vXR/iOGrLwt9www31MdWOSW7fEsd1wgknZBpS0qrZljSx3vvvv78+xljp5MmTw5577jmiD80a7Na2Mo1zGe3333//ep+y3AjM0rdm59KGDRvCLbfcUjWJ7R588MEtv30dTeI5Eg1r52TW8y62s2LFiirrxRdfXOeNgaLaI85ZbUuhVmWS10DjHI12fltda7Hvd9xxR33M8ZyZOnVqU6c4lzfddFO9bBbTtJO7U/NavUW+hmSZx3ZzNNqxpFm1en6050aWazBLmWb964dJEa85rcYymveRQb0GR3v+FHkNtjrHuzmnnbzm57lWe+GTpz/J187adjcTJkwId999d2o1ye38sh6TWqkCY1pAoGRMT5/OEyBAgAABAgQKEvh15R+q/3tl5afyD2Pxz18/XlDFqiFQEdh216FgSS1g8kdPx0KAAAECBAgQINBG4PEnfxsOfve3B8Lopk/sHXbY9imj7kvyJmVcPj0uuR6/8Rr/u9lj2rRp4T3veU/mIEj8Nu0XvvCF6vYzzR5xS5qTTjopzJkzZ9RjiRUkv/Ebx1ILGSQrb/xWcLPQSWNn4s20OPbaY9myZVWDeAP805/+dLj++uvb9j8eO2/evLbL0ye/eVzEyiqxz+eff37Lvh133HHVPsUVXNasWVPtf6t2s/St8Vx65JFHQu1mWRKn2bew4w2/Sy65pOPzJHmTrdVExLElgyTNyjVuIVDk/Da71lrNT7xR+Nd//df11XXiXLa7Ljs5X0ZrXvMr8jUkyzw22+ahqLHkeRHq1rnRai7zBkr6YVLka05yLop6Hxmka7Bb50/R7+PdmtNenp9FvkbleY1IK5t8X42fEZYuXZp2SDXsm/wskuXzS2qlCoxpAYGSMT19Ok+AAAECBAgQGIXAlu8PhUe+XwmRxBVJPAj0QuAP/mgoXLLbG4b+nPDiXrSqDQIECBAgQIDAmBJYeftPw4eu+t5A9PnsY18YZr3q2aPuS/JGS7zRH2/q11b3aFd5s5u6yfLxpkcMLGSpKx4Xl25ftGhR29Ursgx24cKF9QDF6aef3nL1keQqJlluxie30YkhmFtvvTUkf5elb7HMOeec0zI8kyW0kbWdGJo5/vjjw+bN7VfTiaGb+KjNU1GBkjj3zUJJMSixatWqYfOcnLO08R1++OHhvPPOG1EsSxAhb6Ck6Pnt5FqLfY7HZbmWYpkzzzwzjbD6fBHmtYY6GVc8ttlrSJZ5bDyuyLFkwqsU6ua5UUSgpB8mRb/mxLko+n2kk3O1G9dgN8+fIt/HuzGnRb/+ZLlmO5n3Vq9RWdrLWqaTQEmsO7kdWNpnsax9UW7sCgiUjN2503MCBAgQIECAQH6Bn1a+5VhdhaTy86Ohb4Z5EOirwHMqS5n/SWXv1hcdHsKz9+5rVzROgAABAgQIEBgUgTMvfyh8be3PBqI7b5j6rLDo+BeNui/JGy3xZn8tgBBv3M+YMSNsv/32Ia408eUvf7m+ikVstBaqaNaBZjcBY3DhrW99a3Wbm/iIS9xfc801w1akyPoN3XaDjn2urYZSW0WkWfnLLrssnHvuudWn2o2ldmzSKQZVDjzwwHDYYYfVq4520WzfffetmtXGePPNNw9za7dEfVGBkuh/xBFHDLNNm8/aQIoKlNTqi0GhN7/5zVWTGBaIj2ToofHGdzwHDjrooPp50uzcaxYqiWOuhWJisKL2SIZadt555+q5HB+tysTzdOLEidWVZ4qe32bXWu28mT59ev2c+dSnPlW/DuPzcfub1atXh8ay8Wbv1VdfPSw0lOXb6kWZN7s2RvsakmUea3MU2y96LFleULt9bow2UNIPk2685nTjfWQQrsFunz+jvQZr10A35rRf12w3Pudkea1IK5P8HNJqRbXGOhpDd81W/Epr1/PlEhAoKdd8Gg0BAgQIECBAYKTAo3eE8MC1QyGSx+4jRGBwBWK4JAZLXnxECDsM3QDwIECAAAECBAiMR4F5n7g/3HnfEwMx9FfsuX1Y8u7RfzZL3miJA4s3oy6//PKmW9okAw+xbKtvxsaVRpI38tutFNJ487Nd2TT4xq1sHnjggZaHtNrCptkBjTcA40375DY3MZCyfPnylqurNH4bvZVbUYGSRv9Wq6I0+5Z8kYGSVquJ1Iwb2283941l291ES357u9U5kFYmeV4WNb+N11qsN15rkyZNGnbaNZ7H8cmsZdOun26Yd+M1JI45bY66MZa015j4fLfPjdEESvpl0o3XnG68jwzCNdjt86db7+NFvI/06/zs1mtUlteLdmUawyFZAoHJEEqsO8sKa6Ptp+MHW0CgZLDnR+8IECBAgAABAp0JbPnvoRDJA9eF8JO7OqvDUQT6KfC811SCJZVwSQyYbPcn/eyJtgkQIECAAAECPRc4/IP3hO//6H963m6zBl/wvKeH6z/80lH3pfFGS9ry6XEFjtoqJs1uZDQGNbJswzFv3rzqCgzx0W4Fj7TBJm9WZVntJNluu34mb+DEFTeWLFky7GZ3lm8IZ9lip4hASfQ/9NBD285R0rExJFRkoCTt5lhyNZksN8WSfW33be60IEIcf1qZ5PNFzW+eay1P2azncRx3N8zz9DX2Ie01pHZ+ps1RN8aS9hrTeO5049wYTaCkHybdeM3p1vtInnM1T9k812C/X1uyXIPdmNNuvf5kuWbzzGUWnyxtZi2TfD2sfb5odWyzVWOyvHdm7YtyY1NAoGRszpteEyBAgAABAgRGCvzvL4cCJPHn4a8RIlAegV0OHgqWxJ9nPLc84zISAgQIECBAgEALgemnfCv84n/+dyB8tnn6H4XbLtxn1H1J3mjJu/VLsxsZjd9AXrNmTcuVO2qdb1wBJC3U0mrQycBB2o2ZWMfKlSvD/Pnzq9W1G3syDFL7lnZcRWLLli0h/rlgwYLUeUg6jya0kdZQckwxnLNq1aq2/o03bkfTt+QY05bvb1yFI8t50tjXVoGVtCBCNEwr0435zXOtJc/ltOsyWbZdkKpb5nnGFe2zXAtpc9StsaRdX/H5bp8bnQZK+mXSjdecbr2P5DlXu3EN9uL8SXu9yHINdmNO+3V+No63CJ8srxNZy2QNdcb3v/hZI75XJh8CJVmly1tOoKS8c2tkBAgQIECAwHgR+O+vDIVIHqz8/O+vxsuojXO8CsRQyeRjQnjhW8argHETIECAAAEC40Cg7IGSLCGMtJvByW0KsqwSUjttsqzgkXaKpfWt2fHJbwc3W20geROs09VTYh2nnnpq2LhxY7ULowltpBlkDRck68nilmX1lGQ9advdJFd9ieGTuA1ElsdZZ51Vd2y1BUNaWCS2k6VMlv7EMlnnN+mTdm3kmcesZbtlnhxXEa8hNfd2c9StsWSd86zlOjk3Og0rcC1lAAAgAElEQVSU9Msk6/mX5zWnW+8j/b4Gs543tXKdnD9FXIPdmNN+nZ/RsluvUXnns1n5GBSJK6StW7eu/nQMvRxzzDFhjz2GtjWM58EXvvCF6ntf/BwSf9I+TxTRN3WMDQGBkrExT3pJgAABAgQIEBgu8OgdW1cjefJhOgTGn8D2LxgKlkz+qxB2mDz+xm/EBAgQIECAQKkFyr7lTZZvuqaFD9Keb3WCJLcMSAsjtKqjk7aTNy6btZv2fLIvtZUL7r///rBp06bqDaLGbxPH8t0MlHRikCUskqVMnraTrp2+aLRyzBIWyVKmsV+jnd88Pnlu6GYt2y3zPOOKplnLt5ujbo2l03OxF+dGmlu/TNL61cw07fWkkzpjO2nvI3nqzXpdxXbzlG3m0YvzJ9lumkPa853Mab/OzzyvObVxdTL+Tl874nHNQiXN6otBkssvvzx8/OMfr3+2aFzRLa7uEz9/tHvstNNOYc6cOaPpsmMHSECgZIAmQ1cIECBAgAABAqkC668J4buXh/DDW1OLKkBg3Ajs9sahcMmkvxg3QzZQAgQIECBAoNwC8z5xf7jzvicGYpCv2HP7sOTdQ99eHc0j742TtPJpz7fq62hvyMV6O2k7bQWSGTNm1L8JvGzZsrDffvsNG0K8eXPzzTeH1atXZ54GgZLhc5UZrqFgLwIlRc5vnvMzz/WQtWyy/SLN84wrz3XaLlDSrbHkcen1uZHm3C+TtH41M+1WoCTtWsjT17S6kuPKU7Z2XK/Pn2R/0xzSnh/tnOa5zpJls4Rem9Wddzx5y3c6nuRxMVSyZMmSEAMizR4x8HriiSeGSZMmDfus0xgoyfI6kLZCVhHjUUfvBARKemetJQIECBAgQIBAZwJPPFQJkVwRwn2VIMkvfthZHY4iMB4EnjFxaMWSGC559t7jYcTGSIAAAQIECJRU4MzLHwpfW/uzgRjdG6Y+Kyw6/kWj7kveGydp5dOeb9XhTm7INdbVadvJ7XaS297cdttt1aXo4yMuQX/rrVu/QJDlG8Xx28R77bVXeOUrX1kNnNSWtBcoGR4oiTe3olHeRwz3TJ8+fcRhWVYfSSvTjfnNc37muR6ylk22X6R5nnHFycpaPmugpMixZDkH+3VupLl1a37TTNL61ez48Rwo6df5k5yHtDlLe360c9rrazbvePKWT7tG8jwfz4+1a9eG9evXVw+Lq4nsv//+1SBJ7ZF8bbzhhhuGPSdQkke7HGUFSsoxj0ZBgAABAgQIlFFg4w1DQZIH/7mMozMmAt0V2GVmCFPmhfDiI7rbjtoJECBAgAABAl0QWHn7T8OHrvpeF2rOX+XZx74wzHrVs/Mf2HBE3hsnaeXTnm/V4eRWBTHEceaZZ+YeW6dtX3bZZeHcc8+ttpfc9mbhwoXh+uuvr/6+MQSSDKHE56dMmRLiTbJ402fnnXeu/n3ixEqw+vePLH1Lu8maBSRLO431ZGk3S5k8bSdti/62dFpYJI4/rUw35jePT9aQSBxL1rLdMs8zrtjfrOXbzVG3xpLlGuvXuZHm1i+TtH41M017PemkzthO2vtInnqzXld5rsFYtl/nT3Ie0hzSnu9kTvt1fuZ5zcnzfp3ltaIbZdJWVbPlTTfUB7tOgZLBnh+9I0CAAAECBMabwG9/MbSlzX2VIMlPvzXeRm+8BIoX2PElQ8GSKSeG8JRtiq9fjQQIECBAgACBLgg8/uRvw8Hv/nYXas5f5U2f2DvssO1T8h/YcETeG0dp5RctWlRfsj1PUCB5k61Xy9rXKOI3gmNfa481a9ZUwyD77rtv2Lx5c/XXyW8Bxxs2Z5xxRr38OeecE+bMmdN2LtLc4sFpN1mzTHaem6C1+pI3YUezekqWMdbaTPazcfWXLONsVyYtLBKPbVemW/PbqU/adZR1zrtlnmdc0T5r+XZz1K2xpJ17/Tw30tz6ZZL1/Evapr3mdOt9JM0w2cc848patp/nT3JsaQ5Zx5NnTvt1fuZ5zamNJ80n7XUiz/NxJbQnnniiuiLJggULUg9NBmBnzpxZ3SbHY3wLCJSM7/k3egIECBAgQGBQBGJ4pBYkiaESDwIEihV46na/D5ZUwiU7TC62brURIECAAAECBLog8M7F68PadUMhg349pk6ZEP5hQTGfnfLeOEkr33jDrBbOaGe1YcOGcNhhh9WLXHnllU23Mknz7uQmWK3O5A3OuO1NfMyfP7/6Z+MN/eQ3reNKJCtWrEjr2rBwymhCG2kNrVy5st7vWDaLfzI4M5q+pZ0byb4ntxOKv88653GOJ0+eHLbffvvqSjDJbQBq9Y82UNKt+c3jk+dczlq2W+Z5xhXnKGv5dvPYrbGkXV/9PDfS3Ppl0o3XnG69j6QZJuc/63UVj8latp/nT3JsaQ7dmNN+nZ95XnNqRmk+aa8TeZ5Pvv9meR+cMWNG2LhxY7WJLGHWPH1RdmwKCJSMzXnTawIECBAgQKAsApu+HsJ3Kv+I+ODysozIOAgMvsDuRw2FS3Y+aPD7qocECBAgQIDAuBW48Y6fh9MvfbCv4z/3HS8Oh+z/zEL6kPfGSVr5uNrHoYceWl/ZI8v2Nckwx4QJE8Ldd9/d0diSNyGzBj1qDSVvoMVtb+Kjtt1N402bpEHa6hGxnuTNxvj30YQ2ssAkb1Cl+Se/7TzavqWdG419T/Yzy3w13mRetmxZ2G+//UaQjDZQ0q35zeOT9QZ14/mVdj52wzzPuGJ/s5ZPm8dujCXt+urnuZHFrR8m0azo15xuvY9kMaydA924Bvt5/iTP7SwORc9p43lS5Gt+nus2ywpoWXzS2sz6fPLzT3LLvWbHJ9+v42elVatWDdtaL2ubypVLQKCkXPNpNAQIECBAgMBYEXj4a0NBkoe/OlZ6rJ8Eyiew02sqwZK/CWHyX5ZvbEZEgAABAgQIlELgbz5xf7jjvif6Mpb999w+/OO79yis7bw3TrKUbwxQnH766eGEE05o2ufkN7ZjgSw3e1oNvnGlkwceeCCXU+0GWrxREx9xu5tmN22S2zHEcq2CDfG5xsBGuzEWseVNrL/Rv9W3mBsDGqPtW5ZzIzkhjf2MN9NOO+20pjfI4rfbTznllHpQqV1wIhlEyBI6aSzTrfnN49ONm9nNzo0izPOMK/Yha/m0eezW+dPuRaOf50YWt36Y9OI1J7ZRxPtIFsPa/HfjGuzn+ZM8r7M4dPt9JPaniNefLG/yWcab1yeWj++hmzZtqh+aZcuaxv42rgYTV0ibNWvWiGE1vl+P5rNSFjNlxo6AQMnYmSs9JUCAAAECBMog8ND1Q0GSH95WhtEYA4FyCDzr5SH8v8oesnseV47xGAUBAgQIECBQGoG1330ivPOC+/synn84dY8w9SXbF9Z2N260xG+Xx5Ux1q1bV+9n/DbyW9/61rDHHkNhmPvvvz9cc8019aXb4++yfGM5beDJ5eCzLB+frK/xZl98rtk3hhuX7o+hk1hu+vTp9eruuuuu8IUvfGHY+GpPtlo1pKhASWxn9uzZw/xjAONP//RPq9vEPPHEE+HWW2+tr8CSNBjN6il5z6XYbvKY+Pddd901HHLIIXXLRx55JETL2moxsUz0vvzyy5uuThKfT36zPo47fgO8dn5NnDix+t/tysTzNs5R7VHU/Obx6cbN7Np4ijbPM67GOW93UzTLPBY9lrTXl25d+1kMs5Tp1jWV5tKN15xuvI9kNYzj6cY12M/zJzmHWR2Kfh/p1/mZdbzNXiPbvUY1vv7kDbG2ek2OnyfiZ5m4tVt8D/zyl79c3b6u9khbiSrL9apMeQQESsozl0ZCgAABAgQIDLLA/Z8ZCpL85M5B7qW+ERjfAs+cUgmWnBrCS94xvh2MngABAgQIEBgogQuWbwxLb/xRT/t09CHPC6cesWuhbXbrRkuzm4HtOh5vkMQbeLUb/p0OMhkKSdvupbGNGFw48sgjh/26VSilcWWVdv2dOXNmeOUrXxnOPffcarFWN4OKDJRk9Y9hialTp4bVq1dX+9brQEnsZ/xWd/JmWTvLtDBJPLbV3CRXOEgr0435zXOtdeNmds21aPM844p9yFo+bY5iXUWPJcvrTr/Ojaxu/TCpzUVjkLCZZ9bXnDx11tpJex/Jahjr69Y12K/zJzkXWR2Kfh/p1zWbdbw1o6zliwqUZHWufX4o4rNSltc6ZcaGgEDJ2JgnvSRAgAABAgTGqsC9lwwFSR777lgdgX4TGH8CO0weCpbsddL4G7sREyBAgAABAgMp8N5LHgi3fOuxnvTtwH12DH9/0u6Ft5X1xkneGy218vHGx9VXX13fqqRxAHFFipNOOinMmTOnkLElQyGdrHiS/EZ27FtcyaPVI21s8ebm29/+9ury9Y3b8cQARWN4pshASRb/2L/3vOc9IX5r/uKLL64e0utASa2fcTn/Sy65pOmKLrUy8VvbJ554Ypg0aVLbc6XVzblkwChLmaLnN8+11q2b2Um4oszzjCu2n7V8ljnqxvmT5YWoH+dGVrd+mRT9mpOchzTvrO8jeQy7eQ2mjSfve0eeceW5Brs5p0W9/mS5XrvlU1SgJI4hvt6df/75TVcOi8/Hc/yYY45puX1gFgdlyikgUFLOeTUqAgQIECBAoN8C/7U4hP/6RAhbHu53T7RPgECnAtu/aGgrnJfN77QGxxEgQIAAAQIEChH4xa/+L8z9u++GDT/4ZSH1tapk0i7PCFe87yVhm6f9YeHtxJs6mzZtqta73377Ddu2pVljecvX6oihhbjNzZYtW6q/2mmnnarb38Q2i34kb/IsW7YsVxuxnzGUEh+TJ0+uhkHSHsljasftueeeI4IPl112WX38cXucxrEn68kyF2n9Sj6/cuXKsH79+uqvtttuu2rbtfaztJulTKfnRrKf0T6eJ7VzsnZexnBQ3tVrkmOunXONwaUsZYqa3zw+yTbjtdIucJWnbLNzZrTmecYV289bPssc1cY12rHkuaZi2V6eG3nd+mVSa3e0rznN5mK07yN5DPNcV3nKJsfVy/Mn2W4ehyLfR7rx+pPlms073qzlk+ViP+JqW6N9xGDJ2rVrW75fj7Z+x5dPQKCkfHNqRAQIECBAgEA/Be6/OoRvVZYXfuy+fvZC2wQIFCmwbWW5973fWwmWnFJkreoiQIAAAQIECOQSiKGSD17xUNdWKokrk3x47ou6EibJNdAxVDjeyJw/fyh8nHfbmzE0TF0lQIAAAQIECBAYxwICJeN48g2dAAECBAgQKFDge1+sBEk+FsKP1xRYqaoIEBgogR2nhLDvBypfIf3LgeqWzhAgQIAAAQLjS+CC5RvD0ht/VOigjz7keeHUIyohWo/cArWtayZMmBBWrVqVe3WL3A06gAABAgQIECBAgEAPBQRKeoitKQIECBAgQKCEAj+s7HMdgyQPf62EgzMkAgSaCuz02qFgyW5vBESAAAECBAgQ6IvA2u8+Ea74yg/DHfc9Mar2999z+zD3Tc8PU1+y/ajqGc8Hx60E4uok8XHyyScXshT9ePY0dgIECBAgQIAAgcESECgZrPnQGwIECBAgQGCsCPz0P4e2tnng2rHSY/0kQKBogRe+JYR9Tg/huQcUXbP6CBAgQIAAAQKZBG684+fhC9/4SVi7bnOm8rVCU6dMCG977XPCIfs/M9dxCjcXmDdvXli9enWwSokzhAABAgQIECBAoGwCAiVlm1HjIUCAAAECBLorsOW/h1YkufeS7rajdgIExo7AnnMrK5ZUgiUTJo2dPuspAQIECBAgUCqBx5/8bfjGfz4ebr93c3j08d+Enzz2m+qf8TFxh6eG5+z41Oqfr9prQnjty3cIO2z7lFKNv9+D2bBhQzjyyCPD5s2brVLS78nQPgECBAgQIECAQKECAiWFcqqMAAECBAgQKK3A7/43hB/cFMJX3lAZ4u9KO0wDI0BgFAJ7nxbCK84O4SnPGEUlDiVAgAABAgQIEBiLAitXrgzz58+vrlKybNmyMGmSsPFYnEd9JkCAAAECBAgQGC4gUOKMIECAAAECBAikCWz4XAh3nBXC5gfTSnqeAIHxLrDdn4QwtbId1qS3j3cJ4ydAgAABAgQIjDuByy67LGzZsiXst99+Yfr06eNu/AZMgAABAgQIECBQPgGBkvLNqRERIECAAAECRQn89NtDQZLvf7moGtVDgMB4EXjxESG8shIs2cE3U8fLlBsnAQIECBAgQIAAAQIECBAgQIAAgbIJCJSUbUaNhwABAgQIEBi9wO9+G8J/fDCEb1VuBnsQIECgU4E/+KOh1UriVjgeBAgQIECAAAECBAgQIECAAAECBAgQGGMCAiVjbMJ0lwABAgQIEOiywIallTBJZVWSJx7qckOqJ0Bg3Ag8b9rQaiU7HzhuhmygBAgQIECAAAECBAgQIECAAAECBAiMfQGBkrE/h0ZAgAABAgQIFCFQ3d7mzMr2NiuKqE0dBAgQGCnwsvlDK5Y8ZRs6BAgQIECAAAECBAgQIECAAAECBAgQGHgBgZKBnyIdJECAAAECBLoq8H+V7W3uqKxI8q2PdbUZlRMgQKAqsN1uQ6GSSUcDIUCAAAECBAgQIECAAAECBAgQIECAwEALCJQM9PToHAECBAgQINBVge99MYQ17w5h84NdbUblBAgQGCHwosOHgiU7TIZDgAABAgQIECBAgAABAgQIECBAgACBgRQQKBnIadEpAgQIECBAoKsCv/1lJUjynhDuvaSrzaicAAECbQX+4A+HQiV7LwRFgAABAgQIECBAgAABAgQIECBAgACBgRMQKBm4KdEhAgQIECBAoKsC3/uXoTCJVUm6yqxyAgRyCDz3gKFgyc4H5ThIUQIECBAgQIAAAQIECBAgQIAAAQIECHRXQKCku75qJ0CAAAECBAZFwKokgzIT+kGAQCuBl508FCx5yraMCBAgQIAAAQIECBAgQIAAAQIECBAg0HcBgZK+T4EOECBAgAABAl0XiKuS3F5ZleSJB7velAYIECAwKoFtdx0KlUz+y1FV42ACBAgQIECAAAECBAgQIECAAAECBAiMVkCgZLSCjidAgAABAgQGV6C6Ksm7Q7j3Hwe3j3pGgACBZgK7zwnhdZXXrj/egQ8BAgQIECBAgAABAgQIECBAgAABAgT6IiBQ0hd2jRIgQIAAAQJdF6iuSlIJkzzxUNeb0gABAgS6IjBh0lCoZJeDu1K9SgkQIECAAAECBAgQIECAAAECBAgQINBOQKDE+UGAAAECBAiUT+DfTg7hnk+Wb1xGRIDA+BSIW+Ds8/7xOXajJkCAAAECBAgQIECAAAECBAgQIECgbwICJX2j1zABAgQIECBQuMBP7grh6yeF8OjawqtWIQECBPoq8KLDh1Yrefpz+toNjRMgQIAAAQIECBAgQIAAAQIECBAgMH4EBErGz1wbKQECBAgQKLfAusqN1hgm8SBAgEBZBbZ7QSVUckkIu72xrCM0LgIECBAgQGCcC1x77bVh06ZNYb/99gvTp0/vSOOuu+4K8WfLli3V43faaaew//77h0mTKtsJZnisXLkyrF+/PkyePDnMmjUrwxGKECBAgAABAgQIECivgEBJeefWyAgQIECAwPgQ+L9fV4IkfxPCfVeOj/EaJQECBPb/cAj7ncWBAAECBAgQIFAqgRgCOfLII6tjOvnkk8OCBQtyjS8e//GPfzysWbOm6XGHH354OPHEE1ODJbfddls47rjjqnUsW7asGm7xIECAAAECBAgQIDBeBQRKxuvMGzcBAgQIECiDwKZvDK1K8vPvlGE0xtBvgZfNH+rBT+4OYdPXs/Vm96NCeMbzspWtlfreF0PY8v18x8TSO70uhOfsm/+45BFZ2u7EodZGso/fuWh0fXV0e4EXvHlotZJtdiZFgAABAgQIEBjzAo8++mg1xLFu3brqWPIGSuLKJmeccUaqw4QJE8Lll1+eGhJZuHBhuP7668Ouu+4ali9fHiZOnJhatwIECBAgQIAAAQIEyiggUFLGWTUmAgQIECAwHgT+6xMh3P6e8TBSY+yFwKzVIexy8FBL3/9SCDe8JVurf/WTEJ7+7Gxla6X+/ZQQOglbHFYJosQQwWge7dqO9e8yM4SnbLO1hcfXh3BHZSWMB65LbzVux/Ln9w4d/+PKt0L/5VXpxygxOoFtnl8JlVS2+xrteTG6XjiaAAECBAgQIDBqgXnz5oXVqyufyX//yBMoSa5sEg+PIZBjjjkm7LHHHtXa4oojV165dUXLGCpZtWpV25DIhg0bwmGHHVY9Pk9fRg2hAgIECBAgQIAAAQIDJiBQMmATojsECBAgQIBAisCvHxva4ibLDW6YBLIIxBU5Xn3h1pJ5AiUn/i5LC8PLDGKgJBmoaTaiLH1OBl6+VNnvPusqL/kFHdEoELe/idvgeBAgQIAAAQIExphAXJnk/PPPr64GknzkCXHMnj27vrLJlClTquGRxhVFYujk+OOPD5s3b642E1dDOfPMM9tqLV68OFx88cXVMjfccEPqVjljjF53CRAgQIAAAQIECGQSECjJxKQQAQIECBAgMBACG1cNbXHzxIMD0R2dKIFAXFXjz+4cvspI1kBJMojy21+E8OQPsoFkXfGjsbbXVP4xe9ehb0lmfuwweWvRJzeG8MXXjtxuJzmOWOamtw+FQeLvp547tOJIHN8/79V6q57k6iRZ/TIPQsFMAru9YWi1kjgXHgQIECBAgACBMSAQVwFZsGBBPQyS7HLWQElcfSSGQ2qPdsGPxrJr1qxpu0pJDLtMmzatWnX8c+nSpWNAVRcJECBAgAABAgQIFCsgUFKsp9oIECBAgACBbgn81+LKFjendqt29Y5XgbfeHsJzh/6RuP7IGog46JoQJv/l0GE/+88Qlu89WIrJVUdiIOQrlcBBs1VDkgaNK4vEEMtL3zU0rns+GcK/ndx8jLU60oIngyVUvt48/TlDoZIXHV6+sRkRAQIECBAgUCqByy67LHzqU5+qrxgSVxaJj3Xr1lX/zBooWbhwYX11k8MPPzycd955bZ2Sq5mcfvrp4YQTTmhbPll/XPlk+vTKSnweBAgQIECAAAECBMaRgEDJOJpsQyVAgAABAmNW4N8qN7Tv+dSY7b6OD6hA3CIkbhXS+MgaKEkGMdZ/NoSbjxmcgTaO7a6PhHDHB5v3b+6TQ6uQxNVJlu42vExc7eLt3xv6XavQzE6vC+HNtw2VyWo3OFLl7Mk+76usLvOxco7NqAgQIECAAIExL3D00UeHuDpI7VHbpiauVlL7fdZAyb777lsPpVx00UVh1qxZbX2S29jMnDkzLFmypG35uFXOkUceWS2TJbAy5ifHAAgQIECAAAECBAg0CAiUOCUIECBAgACBwRX4xaYQbvnrEOJWNx4EihRIbtESV9X4UWWlkl0OHmohayji6IdD2HbXoWP+/ZQQvnNRkT3svK7k2GItP7gphJUzm9eXDIw8vj6E6/YYWe7E3w39rtXztWDN//w0hM+/ovW2OJ2PyJGdCMTzOa5WMmFSJ0c7hgABAgQIECDQNYHdd9+9XncyOJIMmmQJlMQtcw47bOuWkO22u6k1mNz2ZsKECeHuu+9OHeeMGTPCxo2V8HXlkaWN1AoVIECAAAECBAgQIDCGBARKxtBk6SoBAgQIEBhXAnFrjpsrYZInHhpXwzbYHgkc8e0QnvXyocbi6h3PrmxX84I3D/09a6CkFrSIx3z6D3rU8QzNJMeWFvJ42fwQXn1h+3G3C5Qkj2+3JU6GbivSBYE/3jGEg68NYbetN1q60IoqCRAgQIAAAQK5BGKgZNq0aeHss88OkyZtDb/mDZQkwyGxAw888EBqP5IrjsTCcUWUiRMntj0uue1Nlm1yUjuhAAECBAgQIECAAIExJCBQMoYmS1cJECBAgMC4EbjvyhBunTtuhmugPRY46JoQJv/lUKM/riy1/S+vCuGwL+YLlCSDFMmtYuKKHy98y1Ddv/xR5V+1r+vt4JL9ii232+omPp/crqZm0djjdoGSo+4PYYfJIcTgymee09uxai27wIFXhbBHJaDnQYAAAQIECBAYAIEYBJk+ffqInuQNlFx77bXhjDPOqNaz6667hltvvTXT6JIrpFx55ZVN+5KsaOXKlWH+/EoQu/KI2/OsWLEiUzsKESBAgAABAgQIECiDgEBJGWbRGAgQIECAQJkE1n4ghG+dW6YRGcsgCcQAxZu+FsJTthkKQdS2aMkbKGkMpTy+IYSdD9y6BU5tzHE7nZ/9Z+WrjwtDiKvudPvxVz8J4enPHmql1RY1jX1I29Km1fPJ8MogbfnTbeOxWv8BfxfC3pXz0IMAAQIECBAgMKACeQMlixcvDhdffHF1NHHFk6VLl2YaWd5ASePWOllWNcnUEYUIECBAgAABAgQIjAEBgZIxMEm6SIAAAQIExoVAvPF+S+Ub9A8uHxfDNcg+CdRW1IjNJ0MQeQMlb709hOdOyz6IeH7fd0UI/3Zy9mPylnxN5R/TX/qurUfdNCfbCilHPzwUhIl9vGLb4a3uftTQlinx0bgVUC28kjW4knc8yhcv8P9ODeFVnyi+XjUSIECAAAECBAoQGNRASRzavvvuGzZv3lwdZZZVTQrgUAUBAgQIECBAgACBgRAQKBmIadAJAgQIECAwzgV+WlnB4Za/CuGn3x7nEIbfVYFkaOQHN4WwcubW5vIGSmohjGSH49Y3j91XCWY8WVkBpRLM2HHPkSuW3PPJ7oVKkquTtNq+phlwcuzrPxvCzcdsLXVE5Zp81suH/v6lyrLktVVWkuEVq5N09bQtvPJJbw/h9dm+vVt42yokQIAAAQIECLQRGORASbJvp59+ejjhhBPMJQECBAgQIECAAIFxISBQMi6m2SAJECBAgMAACzxc2X5k9ZEh/GbLAHdS18a8QHKljeRWN7WB5Q2U1LaBicfH+u76cAjfuWgk0/6V37/8PUNb7MRHXAXkK28ofvubxtVJkuGPtKUD7NAAACAASURBVMnb7gUh/NmdW7fKiWGUX/64EoiZEsIOk4eObgzg1MIrcTuf5XsPbyHW98K3DP3ue18MYcv303rg+V4L7Pz6EGZWVp55+sRet6w9AgQIECBAgEBLgbESKDn55JPDggULzCQBAgQIECBAgACBcSEgUDIuptkgCRAgQIDAgAo0roYwoN3UrRIIJFcUabaiRp5ASQxMvKYSHomrkDyjckP+a29uH5pIhlkiZZ7VQ7LSJ8fXLOSRVk/s42s+tTVUkizf2N+kVTK4El1m3bg1hFKrIx6/urL9jmBJ2iz09vlnvnRoO6Nnvay37WqNAAECBAgQINBCYJADJYsWLapudRMfM2fODEuWLDGPBAgQIECAAAECBMaFgEDJuJhmgyRAgAABAgMo8J0LQ/h33+oawJkpX5dmrQ5hl4OHxvX9L4Vww+9Xz0iONE+gpBOht94ewnOnDR0ZVym5ohJGKerRGFjpdAuaGAh55aJKPw8Y6tmvKiuvbPin4SuvxDJ/fu/QiivJoEn8/Vu+MXKLn9oY43ZAX3ytUElRc15UPU9/9lCoZJfE9k9F1a0eAgQIECBAgEBOgbyBkmuvvTacccYZ1VamTJkSVqxYkanF3XffvV4uhkSmT69s7ZjyWLx4cbj44ourpaZNmxaWLrWFYJqZ5wkQIECAAAECBMohIFBSjnk0CgIECBAgMLYE7jirskVI5ca1B4FuC7xsfgivroSX4iOGGpbu1rzFbgdKkv2IPbipsmLHA9cVM/pkWCVuv/OZ5xRTb7Naak6NW/ckQzvJ7XEOuiaEyX85VFM3Vmbp3kjHV80HfbYyT0ePrzEbLQECBAgQIDBwAnkDJbfddls47rjj6uN44IEHUsd01113hSOPrGy5+vtHlmNiUYGSVFoFCBAgQIAAAQIESiogUFLSiTUsAgQIECAwsALfeGcI914ysN3TsRIJxFUz/uzOrdu4tAtxdDtQEvvy9u9txe10FZFm0zP3yaEVQ+Kj1QosRUzrTq8L4c23jWwnuWrJ4+tDuG6P4a0ddf/WbXA+90KrlBQxF92oY9rfh/Dy93SjZnUSIECAAAECBDIJ5A2UbNiwIRx22GH1utesWRMmTqxsSdnmkQyhTJgwIdx9992Z+mbLm0xMChEgQIAAAQIECJRQQKCkhJNqSAQIECBAYGAFVv95CA8uG9ju6VjJBJKrZvzsP0P47uWtBzjpL7ZuSRNX0ohbvdQe37moGJgTf7e1nqICJft/OIT9Kiv+1B5fqizXvenrxfS3sZbaSihxdZJ/3mtrMCS5+kqzQMtrKkuDv/RdQ7Xd9ZEQ7vhgd/qn1tEL7H1aCAecN/p61ECAAAECBAgQ6EAgb6AkNrHvvvuGzZs3V1u76KKLwqxZs9q23OlKI530rQMChxAgQIAAAQIECBAYOAGBkoGbEh0iQIAAAQIlFPhVZRuOGythkkf+tYSDM6SBFUiujDGaTn76D4YfvftRITzzpSE8e+8Q4vYuWQMn3QiUJEMz7bb0Gc3447HJ1UnWV7ZHufmYrTUmV3dpFpRJC5yMtm+OL1ZgcmVuD/pMsXWqjQABAgQIECCQQaCT0MbChQvD9ddfX6398MMPD+ed1z4cO3v27LBu3bpq+dNPPz2ccMIJGXoWQrJveY7LVLlCBAgQIECAAAECBAZYQKBkgCdH1wgQIECAQCkEHq9sdxFXJvnpt0sxHIMYQwLdCpQcUTmXn/X/s3cnYFJVZ/7Hf+w2Aq4otkRRNjFqBEGNxgYCSBTcgkSMo4TgyCQZFHVCxkEmixLnr4kxEGNgIEiMihECKoyCIIvRYESIoqLQyN40Iotts8j6v6faKouilltd99bdvvd5eEios7zv55xqY+7LOefVQKS74iUdUXJRhfncqZNEblovHd2yZkZT3DKzpzsLFLfcYxWH/enEw+egoMQdcy9HbXm51MM6pafR8V5GwdwIIIAAAgggEDGB2hSUzJw5U7fffntCatasWWrTpk1auXzapg7QunXrxB9NnDhRZWXWyYA8CCCAAAIIIIAAAghEQICCkggsMikigAACCCDgmcC+z6yrMTpIOzd6FgITR1jAXLXS5DR7AMda+/SYtjVtTZHIjpq/tRh7Zl1z+Bjdn5Da/suXf/ZUqy+vf8k0W/JJIumKMuxFeXirJqdL313z5Z85dY1OaizJxTDv/U56bejhLSgoqc3q+b+PKZrqOVky3w0eBBBAAAEEEECgCAK1KSgxYXXt2lUbNmyIRdihQweZgo/mzZsfFvGSJUs0ePDgxPU4dk4ziQ9QXl6u3r17J8ZbtWpVETSYAgEEEEAAAQQQQAABfwhQUOKPdSAKBBBAAAEEwidQ+TfppaukvTvClxsZhU8guShi7fNHFpEkZ5x8/Yv5czvtr3xJqt+4ZpRc7e3qpp56kno1j91xcrWLn06S6UodU7jz1X+vGSVdwUnnX0idRtZ8nnpdTq65+dxbgZKTpd7W9+GkC72Ng9kRQAABBBBAIBICtS0oWbhwoQYNGpQwatasmQYOHKhOnTrF/sx8bopM4o/5fPbs2UcUnWRCnjx5skaMGBH7+OKLL9aTTz4ZifUgSQQQQAABBBBAAAEEjAAFJewDBBBAAAEEEHBeYNNC64W8KSapcn5sRkTADYF8CkrM/KnX6cwdIK165sjIzCki11jFVfFrafbvsk7tOTvziSamSCT+fLJUqnw1c7bJMWcq9ijUKrlYJNMJKK1vsK5HsU6yME+6a3eST2fJ5FRonPR3T8AUlVzxonRiR/fmYGQEEEAAAQQQQMASqG1BicFLLvrIhmmKSSZMmJAoNrEDP3z4cE2dOjXWdNSoURowwPrf/jwIIIAAAggggAACCEREgIKSiCw0aSKAAAIIIFA0gYr5NcUk+6qLNiUTIVCwQL4FJeaUkuRTR0yhyMY50tu/qikCMYUkX/sPqfWN0lEnfBnekvukxf+dOdzbDn35Wa6TTK5/WzLXkphn2zvSlK8VzHDEALd8UhO/uQbomXaZx4+3Mw4Lvv9lcY1x+M77NaezOHXVj/NZMmIuAVMQdaVVVHLcObla8jkCCCCAAAIIIFBrgUIKSsyk5iSSsWPHatGiRWljMKeL/PznP1ebNm3yirFjx46Jq3LM2KnX6eQ1GI0RQAABBBBAAAEEEAiYAAUlAVswwkUAAQQQQMDXAhWv1FxzY14q8yAQJIF8C0pMbuYql/Pu/vIqm1z5prsOJrVPPgUlyaek5Co+yRVbus/tnE4S75d8/U68uMZ8dvKlXxbUZDrhpDax0af4Ak3PrCkqOSZLYVHxo2JGBBBAAAEEEAiRgDllpLKyMpaRua6mrKysVtktWbJE5ld1dc1fcmjRooU6d+6cdyGJ6Ttz5kzdfnvNKYL9+vXTgw8+WKuY6IQAAggggAACCCCAQFAFKCgJ6soRNwIIIIAAAn4TMKczmGKSA3v8FhnxIJBboDYFJWZUc93LxdapJPErbdLNZE7mWGIVn7w7Oncc+RSUxE8FMaM6XVCSfLLIx9bf8Jz+9dyxJxegpLa2U0yTewZaeC1wbPua62+anuF1JMyPAAIIIIAAAggURWDIkCGaM8f6d13rmTVrVq2KUooSKJMggAACCCCAAAIIIOCSAAUlLsEyLAIIIIAAApES2DC7ppjk4N5IpU2yIRIwxRAte9cktGGW9NrQ/JIzJ3Sc2kM6tsOX/arXSZtfz37FTeos5tSR+iU1BSq5ikRM2/izeOSX18zkF3n61ub0ldZf3A2/YHDNNT52HnMV0AU/ta78Oa2mtTF46+f2+9uZgzbeChxvXXtjikqyFVF5GyGzI4AAAggggAACjgiUl5erd++af0fgdBJHSBkEAQQQQAABBBBAIIACFJQEcNEIGQEEEEAAAV8JrH/JKibpKx064KuwCAaBwArEr4/JVVAS2AQJPPACJ3aqKSopOSnwqZAAAggggAACCCCQSWD48OGaOnVq7GNOJ2GfIIAAAggggAACCERVgIKSqK48eSOAAAIIIOCEwLr/s/6fNVNMcsiJ0RgDAQSMQPz6nSX35Xe6CXoIFFPgpItqikoaHVfMWZkLAQQQQAABBBAoikDy6SSDBg3SvffeW5R5mQQBBBBAAAEEEEAAAb8JUFDitxUhHgQQQAABBIIisHaGVUxiXXPDgwACzgrc8knNtTd/Odu6Mmats2MzGgJOCpgrjq6wCgsbNHFyVMZCAAEEEEAAAQQ8F4ifTtKyZUtNmTJFzZs39zwmAkAAAQQQQAABBBBAwAsBCkq8UGdOBBBAAAEEgi5QMV+a2ZNrboK+jsTvL4Emp0t9XpaOaSu99zvptaH+io9oEEgnUPpN6UrrpJK6DfFBAAEEEEAAAQRCIbBkyRL1798/lsvEiRNVVlYWirxIAgEEEEAAAQQQQACB2ghQUFIbNfoggAACCCAQZYGtS6UZvaTPt0ZZgdwRcEegzxxp7fPSu6PdGZ9REXBDoGXvmqIS1XFjdMZEAAEEEEAAAQSKKjBz5kytXLlSbdu2VZ8+fYo6N5MhgAACCCCAAAIIIOA3AQpK/LYixIMAAggggICfBT5bXXMySdVHfo6S2BBAAAEEii1wunUFWm+rGIoHAQQQQAABBBBAAAEEEEAAAQQQQAABBEIjQEFJaJaSRBBAAAEEEHBZ4PNtNcUkn1gnlPAggAACCCCQKnDGt6VeU3FBAAEEEEAAAQQQQAABBBBAAAEEEEAAgZAIUFASkoUkDQQQQAABBFwVOHSwppikYp6r0zA4AggggEDABVrfIPWYHPAkCB8BBBBAAAEEEEAAAQQQQAABBBBAAAEEjAAFJewDBBBAAAEEEMgtMPs6ac303O1ogQACCCCAQNubpe5/wgEBBBBAAAEEEEAAAQQQQAABBBBAAAEEAi5AQUnAF5DwEUAAAQQQcF1g/iBpxeOuT8MECCCAAAIhEmj/fanrhBAlRCoIIIAAAggggAACCCCAAAIIIIAAAghET4CCkuitORkjgAACCCBgX+D1YdK7v7XfnpYIIIAAAgjEBTr+l9RlFB4IIIAAAggggAACCCCAAAIIIIAAAgggEFABCkoCunCEjQACCCCAgOsCb/1Meuvnrk/DBAgggAACIRYoGy+dNTjECZIaAggggAACCCCAAAIIIIAAAggggAAC4RWgoCS8a0tmCCCAAAII1F7AnEpiTifhQQABBBBAoFCBvq9Ipd0LHYX+CCCAAAIIIIAAAggggAACCCCAAAIIIFBkAQpKigzOdAgggAACCPheYO3z0qxrfB8mASKAAAIIBETg6FOla16TmpwekIAJEwEEEEAAAQQQQAABBBBAAAEEEEAAAQSMAAUl7AMEEEAAAQQQ+FJg2zLp+W9Ie6tQQQABBBBAwDmBU8qkqxY4Nx4jIYAAAggggAACCCCAAAIIIIAAAggggIDrAhSUuE7MBAgggAACCAREYF91TTHJ1rcDEjBhIoAAAggESqDd96RuEwMVMsEigAACCCCAAAIIIIAAAggggAACCCAQZQEKSqK8+uSOAAIIIIBAssDs66Q10zFBAAEEEEDAPYHOv5A6jXRvfEZGAAEEEEAAAQQQQAABBBBAAAEEEEAAAccEKChxjJKBEEAAAQQQCLDA3++Slv0mwAkQOgIIIIBAYAS++WepzU2BCZdAEUAAAQQQQAABBBBAAAEEEEAAAQQQiKoABSVRXXnyRgABBBBAIC7w7hjp9dvxQAABBBBAoDgCdepIV78mnfz14szHLAgggAACCCCAAAIIIIAAAggggAACCCBQKwEKSmrFRicEEEAAAQRCIrB2hjTrqpAkQxoIIIAAAoERaNZausYqKik5OTAhEygCCCCAAAIIIIAAAggggAACCCCAAAJRE6CgJGorTr4IIIAAAgjEBba/Jz33DWnvDkwQQAABBBAovkDLy6UrZxV/XmZEAAEEEEAAAQQQQAABBBBAAAEEEEAAAVsCFJTYYqIRAggggAACIRPYv9MqJrlM2ro0ZImRDgIIIIBAoAQ6/Jt02WOBCplgEUAAAQQQQAABBBBAAAEEEEAAAQQQiIoABSVRWWnyRAABBBBAIFng5X7S6r9iggACCCCAgPcCFz0ofe3H3sdBBAgggAACCCCAAAIIIIAAAggggAACCCBwmAAFJWwIBBBAAAEEoiaw9H7pzZFRy5p8EUAAAQT8LNBrinSGVezIgwACCCCAAAIIIIAAAggggAACCCCAAAK+EaCgxDdLQSAIIIAAAggUQWD9i9KLVxZhIqZAAAEEEEAgD4H6JdLVr0kndsyjE00RQAABBBBAIC5woGq7dr02S7vemKcDn1Rqv/XL/G6eeie2UH3rl/m98UXd1fjS3qrX7DjwEEAAAQQQQAABBBBAAIGcAhSU5CSiAQIIIIAAAiER2L1Z+msXaef6kCREGggggAACoRI47hzpmr9JDY8JVVokgwACCCCAgJsC1XOnqer5J7T7zQV5TVPSpauaXX2zmvS4Lq9+NEYAAQQQQAABBBBAAIFoCVBQEq31JlsEEEAAgSgLzL5WWvNclAXIHQEEEEDA7wKtrpEun+73KIkPAQQQQAABzwV2L16o7ZMe1u63Xi0olpILLtNxA+9SSeeygsahMwIIIIAAAggggAACCIRTgIKScK4rWSGAAAIIIHC4wJL7pMX/jQoCCCCAAAL+F/j6w9K5d/o/TiJEAAEEEEDAI4GtY0Zqx9O/d3T2Y2/8oU4Yav17Iw8CCCCAAAIIIIAAAgggkCRAQQnbAQEEEEAAgbALrJspvdQ37FmSHwIIIIBAmAS+vVg68YIwZUQuCCCAAAIIFCxwcNdOffyLf9POhf9X8FjpBji67Eqd9N9/UN3GR7syvhuDLly4UEuWLIkN3alTJ5WVcdLK5MmTVVlZiUmGDceeceObyJgIIIAAAgggEGYBCkrCvLrkhgACCCCAwC7r/0Sa1lnauRELBBBAAAEEgiNw8iXSNa8FJ14iRQABBBBAwGUBU0yycci3tHfV+67O1LD12Tp17EuBKSp55JFHNGbMmJjJ0KFDNWzYMFd9gjD4TTfdpEWLFtk2MQU5phgnKg97JlgrHbX9GazVIVoEEEAAgagIUFASlZUmTwQQQACBaArMukZa+3w0cydrBBBAAIFgC5x/j3ThL4OdA9EjgAACCCDgkEDlf97s2skkqSGak0pa/M8TDkXu7jAUBxzpa7egZMuWLXrooYc0depUrVq1yt2F8tHo7BkfLUaWUKK6P4OxOkSJAAIIIBA1AQpKorbi5IsAAgggEB2Bt34uvfWz6ORLpggggAAC4RO44kXpK98KX15khAACCCCAQB4CW8eM1I6nf59Hj8KbHnvjD3XC0PsKH8jlESgOOBLYbkFJx44dVVVVFRuAghKXNyrD5y0Q1f2ZNxQdEEAAAQQQKIIABSVFQGYKBBBAAAEEii6wdoY066qiT8uECCCAAAIIOCpwTFup39tS/RJHh2UwBBBAAAEEgiKwe/FCVdx+nSfhlo6eppLOZZ7MbXfShQsXylyJYR5zbUtZmb/jtZtXIe3sFpS0bt06MU2UCkrYM4XsruL1jer+LJ4wMyGAAAIIIGBfgIIS+1a0RAABBBBAIBgC+z6Tnj1Xql4bjHiJEgEEEEAAgWwCZ90qlf0vRggggAACCERSoGLotdr91que5F5ywWUqHTPdk7mZtPYCFJTU3o6e/hGgoMQ/a0EkCCCAAAIIUFDCHkAAAQQQQCBsAgutF28fTAhbVuSDAAIIIBBlge5/ktreHGUBckcAAQQQiKBA9dxp2jzS+vc7D5+T7xuvJj28OSHFw7QDPTUFJYFePoL/QoCCErYCAggggAAC/hGgoMQ/a0EkCCCAAAIIFC6warI098bCx2EEBBBAAAEE/CTQ8Fjpeuvqmyan+SkqYkEAAQQQQMBVgYo7vq3dby5wdY5cg5d06arS3/41V7O8P9+yZYuWL1+euK7GDNC2bVu1b99ebdq0sT2eV9eXOBV/ukRNTitWrFB1dXXi43xsshWUlJeXa8YM64pc6xkzZkxi/KFDhyb+c9++fWNrMHnyZFVWVsb+3M51Qvm2j09YaL7J88ZjN3nOnz8/ZtiiRQv16NFDzZs3j01Z2z3jRpwmHhPr4sWLE9ZmrS+88MJEvMl7xOy7uXPnJtqm5mb7i5PU0FwZZfZbfK2bNGkSW2/zy86Tzt/0M7H+4x//0MqVK2PD2Bk3n/2ZLrZCc7GTL20QQAABBBCIogAFJVFcdXJGAAEEEAinwJ5PpCnWVTe7av4PHx4EEEAAAQRCJXD61VLv50KVEskggAACCCCQSeBA1Xat+Zb9wgo3JVu9VK56zY5zZArzkvmhhx7S1KlTM4538cUXa8iQISorK8s55yOPPJIojDBFEcOGDcvZp5AGTscfj8W8SB83blxWF9PWjk22ghJTFDFo0KCsBBMnTozZ2z3pJD5YPu3dytfEXlFRoREjRhyR4+jRo9WnTx/ls2fcjLNDhw4ZvwvNmjXTwIEDE/vZ7LuxY8fK5Jfuqc3eN4Ugjz32mDZs2JB2zJYtW+oHP/iBBgwYkHW/JK+7ic/klS1Ws4fvvvvutAUr+ezP5KCcyqWQnw30RQABBBBAIMwCFJSEeXXJDQEEEEAgWgLzrKsAVv45WjmTLQIIIIBAtAQu/rV03l3RyplsEUAAAQQiKfDZi5P18X0/8kXuJ418VE2vyP5S2U6g5uV8//79VVVVZae5Ro0alfNldj7FAbYmzdLIjfjNdOZleLoCiGzxZrPxe0GJm/maYpl0RRemQGP27NmxUz/s7hk34zTFLaaYw5zSk+0xhSJmPU1eudqaNvfee6+tbT58+PCcxUvxgfr166cHH3ww47jJ+81uXmaweOFS8sC1KShxMhdbeDRCAAEEEEAgggIUlERw0UkZAQQQQCCEAismSfO/F8LESAkBBBBAAIEUgesWS80vgAUBBBBAAIFQC2z+2RBVz57iixybXH69Tv7Z2IJjSX7xbF7wmxfVyaeQmJfJ5uSS5IKTWbNmZb0Cx25xQMHBWwO4Eb8pUundu3civLhLx44d1bRp09ifm+tI5s2bp0WLFh3WbunSpWnTylZQEr+qx3RMPqkkuQjDnDBhCi/yOXHEjGenvdv5xkF69uypq6++OmZo9pV54sUWdvaM23GadTb7PPV7YNb60UcfTXwHzOfm+ps5c+Yc0dZc7zJp0qS8vi/GIbUAw5wY0r17d7Vr1y7mZE54eeGFFw7bb9mKSlK/F/Hvr+nTtWvX2BqkG9OcgLJgweFXeuWzP93IxYmfE4yBAAIIIIBAGAUoKAnjqpITAggggEC0BHZurLnq5vPt0cqbbBFAAAEEoilw8tela16PZu5kjQACCCAQGYGKf79Gu5f8zRf5lnT6hkp/V9i1c+bltzmdxDzmJfmECRPSXnlh2g0ePDjxkjzXqQt2igOcQHQr/uSX++YF+5QpU2LFHOme1BMz0p3wYPrZKeww7Vq3bp2YZtWqVUdMaXeceEc77d3O18SS60QNO3umGHGa9TbfgzZtDr/aKnmvxW3ttr3nnnt06623ZtzyqXsoW/vUtvErg1IHT173XN/vZHvTNtMetrM/3cjFiZ8VjIEAAggggEAYBSgoCeOqkhMCCCCAQLQE5nxH+ujZaOVMtggggAAC0RY4/z+lCx+ItgHZI4AAAgiEWmDdgIu0b125L3JscFobnTb5jYJiSb7KwpyI8OSTT2Ycb/z48XrggZp/zudqa6c4oKDAv+jsVvzJRR2ZXtgnx9+3b9/E1SfmOpRhw4YdkZ6dwg7TyYuCErfzNXk5capNMeLMVkyRWqSRre2QIUNiJ5iYJ1cBljkxZMOGDbG2mfZP8oZK/n6Zk2tmzJiRdb+ZD7PFaj43p+/ETzHJFkOu/elGLk78rGAMBBBAAAEEwihAQUkYV5WcEEAAAQSiI7B8nPTqkOjkS6YIIIAAAgjEBa54UfrKt/BAAAEEEEAglAKre56ug7uqfZFb3cZNdMactQXFklyQke2EEjOJuW5k/vz5sSs4SktLfXHljVvxm9MoqqurZX5PVxySim6nWMROGzNurhf2dseJx2invdv5Zip6SHa0U4TkdpzprnvJFGM+bbMVYKWefGKuUMp0Gk48FnMFjRkz/qQr1kle91yxmnHs7JNc+9OtXAr6IUdnBBBAAAEEQixAQUmIF5fUEEAAAQRCLlD1Uc1VN/t3hTxR0kMAAQQQQCCNwDHW8eD93pbqN4YHAQQQQACB0AmEraAk9cW0KSoxV5OY0wr69OlT6/WzUxxQ68GTOroVfz6xmZfod955Z84TJpx4YW/isjtOPId82+fKvTb55rruxszp9J6pTZz5nLzjVNvkk39M4Y251sfOM3LkyMSeGzVqlAYMGHBYt+R179mzp8aOHZt1WLv7JFvBk1u52PGgDQIIIIAAAlEUoKAkiqtOzggggAAC4RCYdY209vlw5EIWCCCAAAII1EbgrMFS2fja9KQPAggggAACvhYI25U3Bjv5RX4qvnlp3qVLF5WVlalTp06218bp4oBsE7sRf7r54qdjrFixQpWVlbErbsxpEqlPEK+88TLf+Ny13TPFWpfU74pTBSX3339/7DqaQp50e85ugUh8XrvtsxWUuJVLITb0RQABBBBAIMwCFJSEeXXJDQEEEEAgvAIf/lFaYL1E40EAAQQQQCDqAr2mSmd8O+oK5I8AAgggEDKBin+/RruX/M0XWZV0+oZKf/ecI7FkK8qIT2CuzejVq1fsJIQ2bawTybI8tS0OqG0yTscfj2Py5MmaN2+e5syZYzu0IBeUeJFvHDafPeNVnMkxOlVQklzIYXuTpTT0S0GJW7nU1oV+CCCAAAIIhF2AgpKwrzD5IYAAAgiET2CfdY/2M+2kXZvClxsZIYAAAgggkK/Ase2l73yQby/aI4AAAggg4GuBzT8bourZU3wRY5PLr9fJP8t+F6qwRQAAIABJREFUjUU+gZaXl2v+/PmaPn167PSNTI+5FucnP/nJEVdsJLfPpzggnxiztXUyfnOVzqBBg3I6nH322bETXEzBSdwsiAUlXuYbX1M7e8brON0uKImfCJTvd8KcHmROEUp+7J44Eu9jt322E0qSx3Ayl3w9aI8AAggggEBUBCgoicpKkycCCCCAQHgEXr9Dend0ePIhEwQQQAABBAoV6DhC6nJ/oaPQHwEEEEAAAd8IfPbiZH183498Ec9JIx9V0ysGuBKLKc5YvHixzHUib7zxhjZs2HDYPKao5Nlnn814Uomd4gBXAv9i0ELj79u372HFJB06dJB5QW5OZiktLZX5782bN0+kYOdlvJ02ZsBsL+zN53bHiQdnp72X+cbjtLNnvI7TjYKS4cOHa+pU62Q/68l16kk+3xk76548nt322fanW7nkkzdtEUAAAQQQiJIABSVRWm1yRQABBBAIvkDla9Lz3wh+HmSAAAIIIICA0wL9lkonnO/0qIyHAAIIIICAJwIHqrZrzbeyX/dSrMBavVSues2OK8p0pkDDXDMyceLExHz33HOPbr311rTz2ykOKErgX0yST/wmzxEjrKLYL55Ro0ZlPY3FNLPzMt5OGzOW0wUlyUUY6U5P8TrfuHOuPeOHON0oKEke01wrtWDBAke+Gnb3W3wyu+2z7U+3cnEEhEEQQAABBBAIoQAFJSFcVFJCAAEEEAixwAvdpU3zQ5wgqSGAAAIIIFBLga9cKV0xs5ad6YYAAggggID/BCru+LZ2v+nMS9/aZlfSpatKf/vX2nZP9DNXiJirWioqKtS5c+eMJ47EO+QqToi3y1UcUHDgXwzgRvzJpyyYk0hmzJiRM9yOHTuqqqoq1s5PV94YH3PqRfxJF5vX+drdM36I042CkoULF8auV4o/pmgr9fqadBvQxNK2bVs1bdo0dmqOOT0n+bFbIBLvY7d9toISt3LJ+QWkAQIIIIAAAhEVoKAkogtP2ggggAACARR4//fS3/xx5HEA9QgZAQQQQCAKAl3/KLX/8v8oj0LK5IgAAgggEF6B6rnTtHlk+pM5ipX1yfeNV5Me1xU8XfJLZPNS+9577806pt2XzsUqKHEj/uQx7VxBkpyrwXO7oCR5vlwFL3Zi8zrf+IbLtWf8EKcbBSUm/+SCpFxratqnntZirp/q1KnTYd9du9/VeCe77XOdoONGLgX/oGMABBBAAAEEQipAQUlIF5a0EEAAAQRCJrBni/RMe+nz7SFLjHQQQAABBBBwUKBxC+mGD6UGzRwclKEQQAABBBDwTqBi6LXa/darngRQcsFlKh0z3ZG5x48frwceeCAxVrbTEZYsWaL+/fsn2o4ePVp9+vRJG0eu4oB4J/NivLKyMvZfW7RokfNqmdTJ3Ij//vvvP+xqn3Qv6+NxpM5v/tzJgpJ0c9u9+iW1XabYvM43bplrz/ghTrcKSlILf/r166cf//jHat68+RHfL3MKyB133JE4ESdT0ZPdApH4BHbbJxeUpNufbuTiyA87BkEAAQQQQCCEAhSUhHBRSQkBBBBAIIQCrw6Rlo8LYWKkhAACCCCAgMMCX/136dIxDg/KcAgggAACCHgjsHvxQlXcXvgJIbWJvnT0NJV0LqtN1yP6mCtRrr/+em3YsCHxmXmZbU47MNdomMdch2OKSaZOnZpok+vkjlzFAfGB8j11IjUBN+JPvbajWbNmMibJ15AYj2nTph3mFo8t00kvdl/YJ5/wYJyHDLH+fwfrMSdXmAIDk/Pll1+eKCgwn5n4unbtGrv+xKzXCy+8oEWLFsX6tWzZMhFnumIXr/ONu+XaM36I062CEmOQvD/i69arV6/Evkv3PTR7c8KECUecTpI6XqYip+Tvk1P7041cHPlhxyAIIIAAAgiEUICCkhAuKikhgAACCIRMYONcaWbPkCVFOggggAACCLgocNV86ZSuLk7A0AgggAACCBRPYOuYkdrxtHUFahGfY2/8oU4Yep+jM5riiMGDBx9WoJBtAlPYYE4ySXd6QrxfruKAeLtCC0rMOG7EP3z48MMKaLJ59OzZU126dEmc9FLoiRGZ5r7nnnt06601Vy2lO30kXYym0MQUBo0ZU1PUm6mwwMt889kzXsfpZkGJKRQaNmxYohAo15c8WzGJ6Wu3QCTddzFbAYqd/el0Lrks+BwBBBBAAIGoClBQEtWVJ28EEEAAgeAITL9Y+viN4MRLpAgggAACCHgt0OIy6eqFXkfB/AgggAACCDgmUPmfN2vnwv9zbLxsAx1ddqVa/M8TrsxVXl6ucePGZS2iMC+wBw4cGHtRna2YxARYzIISM5/T8cdzmDRpUsZCG1M48t3vfjd27Y+Zv3fv3om1MaeDpBrZfcFvXsabU06WL19+2FqnnnxiTuwYOXJk2lNSzFr96Ec/ihWg2F0L086LfONJBiFONwtK4g6mWOixxx5Lu67xNqZQ6LbbblObNm0y/jywu9/iA9htb3d/mnGdysWVH3oMigACCCCAQAgEKCgJwSKSAgIIIIBAiAXeeVhadHeIEyQ1BBBAAAEEXBLoNlFq9z2XBmdYBBBAAAEEiitwcNdObRzyLe1d9b6rEzdsfbZOHfuS6jY+2tV5zMtiU8hgTv2IP02aNFG7du0Ou/IlVxCm2CE+hrk+J/m6mOS+5oVzZWVl7ASNXNfo5JrTfO5U/MlzJedi/rxt27Zq3779ES/zx48fr+rq6lhXk6/JO12u5s+ymcT7zJw5UytXrkwM0aJFCw0YMOAIBuNsfsXnTh3b7lrEB/Yq3yDEmRxjpvVI55irbbq9bdZ0xYoVse9H/DFrG7/6KNf3If7dsrvf8m1vd3+a+QvNJVeufI4AAggggEBUBSgoierKkzcCCCCAgP8F9myRnmol7d/l/1iJEAEEEEAAAb8JNDtTGrDKb1ERDwIIIIAAArUWMEUlH//i31w7qcScTHLSf//B9WKSWgMU2NEUgZhiEicKSgoMhe4IIIAAAggggAACCARGgIKSwCwVgSKAAAIIRE7g73dJy34TubRJGAEEEEAAAccEutwvdRzh2HAMhAACCCCAgB8Eto4ZqR1P/97RUI698Yc6Yeh9jo7pt8HMSQe33367hg4dqmHDhvktPOJBAAEEEEAAAQQQQMCXAhSU+HJZCAoBBBBAIPICOz6U/nJW5BkAQAABBBBAoCCBeo2kG1dLjU8paBg6I4AAAggg4DeB3YsXavukh7X7rVcLCq3kgst03MC7VNK5rKBxgtD5pptu0qJFizRr1qwjrpEJQvzEiAACCCCAAAIIIICAFwIUlHihzpwIIIAAAgjkEpj/PWnFpFyt+BwBBBBAAAEEcgmc/QPpG87+Le5cU/I5AggggAACxRKonjtNVc8/od1vLshrypIuXdXs6pvVpMd1efULauN4McmoUaM0YMCAoKZB3AgggAACCCCAAAIIFF2AgpKikzMhAggggAACOQQ2/1167hKYEEAAAQQQQMApgevelJp3dmo0xkEAAQQQQMB3AgeqtmvXa7O06415OvBJpfZbv8zv5ql3YgvVt36Z3xtf1F2NL+2tes2O810Obga0ZMmS2PCdOnVycxrGRgABBBBAAAEEEEAgdAIUlIRuSUkIAQQQQCDwAi9dJa2bEfg0SAABBBBAAAHfCJx+tdT7Od+EQyAIIIAAAggggAACCCCAAAIIIIAAAggEQYCCkiCsEjEigAACCERHwBSSmIISHgQQQAABBBBwVuDy6VKra5wdk9EQQAABBBBAAAEEEEAAAQQQQAABBBAIsQAFJSFeXFJDAAEEEAigwHOXSptfD2DghIwAAggggIDPBU68QPr2Yp8HSXgIIIAAAggggAACCCCAAAIIIIAAAgj4R4CCEv+sBZEggAACCERdYMWfpPkDo65A/ggggAACCLgn0G2S1O4W98ZnZAQQQAABBBBAAAEEEEAAAQQQQAABBEIkQEFJiBaTVBBAAAEEAi7wl7OkHR8GPAnCRwABBBBAwMcCx58rXf+OjwMkNAQQQAABBBBAAAEEEEAAAQQQQAABBPwjQEGJf9aCSBBAAAEEoiyw7DfS3++KsgC5I4AAAgggUByBrhOk9t8vzlzMggACCCCAAAIIIIAAAggggAACCCCAQIAFKCgJ8OIROgIIIIBASAT275KeaiXt2RKShEgDAQQQQAABHwsc10Hq/76PAyQ0BBBAAAEEEEAAAQQQQAABBBBAAAEE/CFAQYk/1oEoEEAAAQSiLLD0l9KbI6IsQO4IIIAAAggUV+CysVKH24o7J7MhgAACCCCAAAIIIIAAAggggAACCCAQMAEKSgK2YISLAAIIIBAygUMHpT+XSrs3hywx0kEAAQQQQMDHAse0lW5Y4eMACQ0BBBBAAAEEEEAAAQQQQAABBBBAAAHvBSgo8X4NiAABBBBAIMoCyx6R/n5nlAXIHQEEEEAAAW8EvvGodPYPvZmbWRFAAAEEEEAAAQQQQAABBBBAAAEEEAiAAAUlAVgkQkQAAQQQCLHA02dKn60OcYKkhgACCCCAgE8Fmp4h3fiRT4MjLAQQQAABBBBAAAEEEEAAAQQQQAABBLwXoKDE+zUgAgQQQACBqAosHye9OiSq2ZM3AggggAAC3gtc8lvpnNu9j4MIEEAAAQQQQAABBBBAAAEEEEAAAQQQ8KEABSU+XBRCQgABBBCIiMCz50jb34tIsqSJAAIIIICADwWanm6dUrLGh4EREgIIIIAAAggggAACCCCAAAIIIIAAAt4LUFDi/RoQAQIIIIBAFAVW/lmad3MUMydnBBBAAAEE/CXQdYLU/vv+ioloEEAAAQQQQAABBBBAAAEEEEAAAQQQ8IEABSU+WARCQAABBBCIoMC0C6Utb0YwcVJGAAEEEEDAZwIndpK+/ZbPgiIcBBBAAAEEEEAAAQQQQAABBBBAAAEEvBegoMT7NSACBBBAAIGoCaz+q/Ryv6hlTb4IIIAAAgj4V+Dy6VKra/wbH5EhgAACCCCAAAIIIIAAAggggAACCCDggQAFJR6gMyUCCCCAQMQFXugmbVoQcQTSRwABBBBAwEcCLXtJV872UUCEggACCCCAAAIIIIAAAggggAACCCCAgPcCFJR4vwZEgAACCCAQJYH1L0kvXhGljMkVAQQQQACBYAhcvVBqcVkwYiVKBBBAAAEEEEAAAQQQQAABBBBAAAEEiiBAQUkRkJkCAQQQQACBhMCLV0rrXwQEAQQQQAABBPwm0HqA1ONpv0VFPAgggAACCCCAAAIIIIAAAggggAACCHgmQEGJZ/RMjAACCCAQOYEtb0rTLoxc2iSMAAIIIIBAYAT6vycdd3ZgwiVQBBBAAAEEEEAAAQQQQAABBBBAAAEE3BSgoMRNXcZGAAEEEEAgWeBvP5De/wMmCCCAAAIIIOBXga/+SLr0d36NjrgQQAABBBBAAAEEEEAAAQQQQAABBBAoqgAFJUXlZjIEEEAAgcgK7KuSJjWXDu6NLAGJI4AAAgggEAiBmyulkpMDESpBIoAAAgggkBD4fJu0doa0YZa0q0Lauanmd/M0LpWOPqXm95a9pdP7So2OBw8BBBBAAAEEEEAAAQQQyClAQUlOIhoggAACCCDggMCyR6S/3+nAQAyBAAIIIIAAAq4KdLlf6jjC1SkYHAEEEEAAAccEVj0jfTBe2jgnvyFP7SmddavU+ob8+tEaAQQQQAABBBBAAAEEIiVAQUmklptkEUAAAQQ8E5hynrRtmWfTMzECCCCAAAII2BRo1loaUG6zMc0QQAABBBDwSGDjXGnpKKliXmEBlH7TKqT8L+nUHoWNQ28EEEAAAQQQQAABBBAIpQAFJaFcVpJCAAEEEPCVwPoXpRev9FVIBIMAAggggAACWQR6/VU64zqIEEAAAQQQ8KfAoruldx52Nrbz7pIu/rWzYzIaAggggAACCCCAAAIIBF6AgpLALyEJIIAAAgj4XuDl66XVU30fJgEigAACCCCAwBcCp18l9X4eDgQQQAABBPwlsK9amneztGa6O3G1ulbq/oTUoIk747sw6sKFC7VkyZLYyJ06dVJZWZkLs7g3ZNDjd08mfCOz1uFbUzJCAAEEEEAgKgIUlERlpckTAQQQQMAbgapV0uQ23szNrAgggAACCCBQe4HvLJeOPav2/emJAAIIIICAkwKmmOS5S9y/SvX4c6VrXg9MUckjjzyiMWPGxKSHDh2qYcOGOanu+lh+iN8U5JhiHB5nBDJ5+mGtncmQUfIR4PuVjxZtEUAAAQT8KkBBiV9XhrgQQAABBMIh8OYI617rX4YjF7JAAAEEEEAgSgJf+4l00f9EKWNyRQABBBDws8Bs6yo2t04mSc3bnFRy+TQ/ayRiC/pLei/j37Jlix566CFNnTpVq1ZZfxmGpyCBXJ5ernVBidG5VgK59kOtBqUTAggggAACHglQUOIRPNMigAACCERE4IlTpN2VEUmWNBFAAAEEEAiRQMlJ0s2bQ5QQqSCAAAIIBFZg0d3SOw8XN/zz7pIu/nVx56zFbEF/Se9l/B07dlRVVVVMnYKSWmy+lC65PL1c68KzY4R8BXLth3zHoz0CCCCAAAJeClBQ4qU+cyOAAAIIhFtgxZ+k+QPDnSPZIYAAAgggEGaBbo9L7fhneZiXmNwQQAAB3wtsnCvN7OlNmH3mSKf28GZum7MuXLhQ5koJ85hrW8rKymz29EczL+Nv3bp1AoGCksL3Qy5PL9e68OwYIV+BXPsh3/FojwACCCCAgJcCFJR4qc/cCCCAAALhFnihq7RpYbhzJDsEEEAAAQTCLHCK9c/yq+aHOUNyQwABBBDwu8AMq6Cj4hVvoiztLvX1aG5vMo7UrLzwdna58XTWM+ijsR+CvoLEjwACCCCQLEBBCfsBAQQQQAABNwS2/EOadpEbIzMmAggggAACCBRT4Drrn+nNuxRzRuZCAAEEEECgRmDVM9LcAd5q9Jgstb7B2xiY3RUBXng7y4qns55BH439EPQVJH4EEEAAgWQBCkrYDwgggAACCLghsOg/rDuu/X/ftBupMyYCCCCAAAKhEjjnDumSR0KVEskggAACCAREYGYvaaN17YyXz6nWdTt9XnY8gi1btmj58uWJ62rMBG3btlX79u3Vpk0b2/N5dY2IV/EXOm95eblmzJgR8x0zZkzCeejQoYn/3Ldv34xrYK4XWrFihSorK2PtmzRpErtqyPyy80yePDnRN3keE9fixYsTn5m9cOGFF6p58+ZHDGsM5s6dm2jbokUL9ejRI21bOzGZNmYfmbyqq6sTXezsx3w8a7tXjbn5FY/N5NuuXTvb5vGEaptjvL9f186tPWn22T/+8Q+tXLnS9l7PZz+k25uF5mJ3v9MOAQQQQACBfAUoKMlXjPYIIIAAAgjYEXjqNKl6vZ2WtEEAAQQQQAABPws0biH9yyY/R0hsCCCAAAJhFPh8mzTpBH9kNnCr1Oh4R2IxL2kfeughTZ06NeN4F198sYYMGaKysrKccz7yyCOJwghTFDFs2LCcfQpp4FX8Ts1rigoGDRqUlWDixIlH2Jtigscee0wbNmxI27dly5b6wQ9+oAEDsp+oc9NNN2nRokWxMcw8HTp0yLgfmjVrpoEDBybW1BiMHTs21i/dk+/6m5f/48aNy7oXzTzZ9mM+nvnuVTvmw4cPV58+fTKupxM5xgf309qZmOz41HZPZttnZj/cfffdaQt68tkPyYvmVC6F/GyjLwIIIIAAAtkEKChhfyCAAAIIIOC0wPqXpBevcHpUxkMAAQQQQAABrwQuny61usar2ZkXAQQQQCCKAiv+JM0f6I/Mu02S2t1ScCzm5Xb//v1VVVVla6xRo0blLFDI9yW9rYkzNPIqfifnrc0Lb1O0kK0AKJmrX79+evDBBzMyJxcljB49OlakYk6qyfaYQhHTzxTC5Gpr2tx77705l9m8wB8xYkTOdskN0u3HfDzt7lVTOGMn13hsmcydyjE+j1/WzsTj9Z40MaQrvMpnP8Rdncwlrw1NYwQQQAABBPIQoKAkDyyaIoAAAgggYEtgvvW3fVY8bqspjRBAAAEEEEAgAAKtrb9t2+PpAARKiAgggAACoRF45Sap/Cl/pNPmu9I3nyw4luQX0ub0CfMiPPkUEvMy1hQuJBeczJo1K+sVOHZf0hccvDWAV/E7OW/8yhzjkXxSSfKpH+bUkPhVM6kvu83pDN27d49duWKeiooKvfDCC4lTR8yfZSsqSc3FrHXqXjBXzzz66KOJfWA+N9ffzJkz54i25oqQSZMm5bVnTIFO7969E1siPn/Hjh3VtGnT2J+bGObNm3dYXqbd0qVLD9tK+Xja3avJRmYyc/rLzTffnDA3sT3xxBOHnRZjinOSTypxMsd4wn5YOxNLMfZkfB937do1tifS7XOzLgsWLKj1fnAjFyd+zjEGAggggAAC6QQoKGFfIIAAAggg4KTAwX3S48dK+3c5OSpjIYAAAggggICnAnWk722XGh7jaRRMjgACCCAQIYEZ3a239fP9kXBpN6nvvIJiMS/+zekk5jEv5idMmJD2ygjTbvDgwYkCgVwnTth9SV9Q8FZnr+J3a17j0bp16wTLqlWrjiBKPeHinnvu0a233pqWMrVtaoFDvFO6YgmzF9q0aXPYuMl5xz8wL/DttM0WpxkruSDBjDllypREAU1qcql5pTuVIt4nl6edvZo6X6binNRTTFKLG9zI0Q9rV4w9me3nU/IamnUvZD+4kUuhP+fojwACCCCAQCYBCkrYGwgggAACCDgpsNL6W1vz/sXJERkLAQQQQAABBPwgcNlYqcNtfoiEGBBAAAEEoiDwzFnSpx/6I9Nj2ks3fFBQLMlXQZhTLp58MvOJJ+PHj9cDDzwQmy9XWzsv6QsK/IvOXsXv1rwmrVwFEOZ0hg0bNsQEzLUzw4YNy0qZvBbmlJMZM2Yc0T61KCHbC/l82g4ZMiR2gol5chUhJeedqfAlOfC+ffsmrtrJ5pDL085eTTbv2bOnxo61/vdnhif1FJJkSzdyzGc98mmbz9p5vSfNUpiTbOKnKBWyH9zIxYmfdYyBAAIIIIBAOgEKStgXCCCAAAIIOCkw62pp7QtOjshYCCCAAAIIIOAHgdJvWn87e64fIiEGBBBAAIEoCExsJu37zB+ZNrCuARlUVVAsyYUR2U4AMJOYF+Xz58+PXfFRWlrqiytvvIrfrXmNc7YCiNQTQhYtWpTxFI/4xjCnZpgCoPiT7rqi5EKDdFeGJG+y5AKMfNrmKkIyuVVXV8dOnclVJGPiSY65kAKCXAUlqQUizz77bNpTfJKNzCkX5jvSpEmTw9q6kaPXa+eHPenUfnArl4J+SNMZAQQQQACBLAIUlLA9EEAAAQQQcEpgV6X051OcGo1xEEAAAQQQQMBvAjeskI5p67eoiAcBBBBAIIwCISsoSS02MEUl5joP87f9+/TpU+sVzPWSvtYDp3T0Kn635jXpZSsoST4lxpw2Yq5QsfOMHDkycarJqFGjNGDAgMO6JRcl5Cr8SF5bJ9vaySPexrz4v/POO22d1FLoCSXJV6DkKqDJJ4dcbe3m6PXaFWNP5joVxlg6UWDkVi651prPEUAAAQQQqK0ABSW1laMfAggggAACqQLvjpZevwMXBBBAAAEEEAirQOdfSJ1GhjU78kIAAQQQ8JNAyK68MbTJBQKp1KZgoEuXLiorK8t5KkNy32IVlHgZvxtuJp9sBRD333+/zBUqhTzpTvOw+zI+1dvtgpL4iR4rVqxQZWVl7IobcypL6uPmCSX5FNDUZl0KzdHrtfPDnjTudh28+H7VZl/QBwEEEEAAATsCFJTYUaINAggggAACdgSeu1Ta/LqdlrRBAAEEEEAAgSAKHPdVqf+7QYycmBFAAAEEgiYwo7tUMd8fUZd2s659m+dILNmKI+ITmNMZevXqFTvdok2bNlnnLWZBiQnEq/idntfkku2Fd/JL89ouvN8LSsyJIPPmzdOcOXNspxi0ghInc7RbSJH6PXGqGMgPe9LkZtfBi++X7Y1MQwQQQAABBPIUoKAkTzCaI4AAAgggkFZg+3vSs+eAgwACCCCAAAJhF7jW+tuqJ10U9izJDwEEEEDAa4FXbpLKn/I6ipr523xX+uaTjsVSXl6u+fPna/r06bGTIDI95lqcn/zkJ0dcm5LcvtgFJWZur+J3cl6Th90X3vHTY/LdAJ06dYqdOJP82H0Zb/rkc2JHPm3NNUKDBg3KuffOPvvs2Kk5puAkvk+DUlDiRo5er13qlTtmbfJ9Ct2TZj67Dl58v/L1oD0CCCCAAAJ2BSgosStFOwQQQAABBLIJLP6ptMQ6Bp8HAQQQQAABBMIt0PG/pC6jwp0j2SGAAAIIeC+w4k/S/IHex2Ei6DZJaneLK7GYIonFixfLXMfxxhtvaMOGDYfNY4pKnn322YwnlXhRUJIcoFfxFzqvySHbC+/hw4dr6tSpsVRznTCRz8aw+zLejJlPkUg+bfv27XtYMUmHDh1iOZrTcEpLS2X+e/PmzRNp2Y05m2dqPukKU/LJIZe5GznadXBr7fywJ01udh28+H7l2hd8jgACCCCAQG0FKCiprRz9EEAAAQQQSBb4SwdpxweYIIAAAggggEDYBY4/V7r+nbBnSX4IIIAAAl4LfL5NmnSC11HUzD9wq9To+KLEYgolzDUdEydOTMx3zz336NZbb007v9cFJalBeRV/vvOauLO98E52NVcQLViwwJH1t/sy3kyWT4GF3bZmb40YMSKRy6hRo7KegGMa2o250IKS8ePH64EHHojFZtd84cKFqqioiBXCmF+mKMatHO06uLV2ftiTTu0Ht3Jx5EvKIAgggAACCKQRoKCEbYEAAggggEChAtuWSVPOK3QU+iOAAAIIIIBAUARMQYkpLOFBAAEEEEDATYGZvaSNc9ycIffYp/aU+rycu12OFuYKDnNtiHn53blz54xODl+xAAAgAElEQVQnjsSHST5hIds1I8UqKPEqfrfmNc7ZCiBMoYK5Fib+mAKf1Otr0i25WY+2bduqadOmiQKH5HZeFyUkn3JhTiKZMWNGzr3dsWNHVVVVxdq5eeWNOaWnf//+iXhmzZqV83syZMiQ2JU85jHrde+998qtHL1eOz/sSeNs18GL71fOzUwDBBBAAAEEailAQUkt4eiGAAIIIIBAQuCf/0/6x38CggACCCCAAAJRETBX3pirb3gQQAABBBBwU2DVM9LcAW7OkHvsHpOtyoMbcrfL0SL5JWz8xXe2LnZf2haroMSr+N2a19jnOlEjuZDCTvFF6skY5qqiTp06HbbMdtfVdLJ76kg+bZPnt3OVT3IMZh43C0rM+F27dk1c+9SzZ0+NHTs249fEnErTu3fvxOejR49Wnz59Dit4cDJHr9fOJOr1njQx2HXw4vtV8A9qBkAAAQQQQCCDAAUlbA0EEEAAAQQKFXihq7RpYaGj0B8BBBBAAAEEgiJw0kXStYuCEi1xIoAAAggEWWDGN6WKed5kUGrN3XeuI3MnX+dhBsx24kXqSQ3xF+XpArFbUGKKHSorK2NDtGjRIuc1J6lzeRW/W/Oa/JJfeKcr/kgtpujXr59+/OMfq3nz5kcshTk94o477kic5JGpkMHuy3gzgRsFJffff/9h1ymlyzueXKq9+XO7BSW5PDONk1qUk+m6J3NyjSnMMqf+mCf5ihy3cvR67VL3hPnvxd6TZk67Dl58vxz5Yc0gCCCAAAIIpBGgoIRtgQACCCCAQCECuzdLT7QoZAT6IoAAAggggEAQBQaUS81aBzFyYkYAAQQQCJLARqugY6Z17YwXTx/rKo1Tezgys3kBfv311ydOXzCDmpfB5gSL0tLS2BzmOhxTTDJ16tTEnLlOWLBbUJLvyRSpSXsVv1vzmvyST3swzub6FPOY00jiRSPJbuYzU7jQq1evxPU36dasWbNmmjBhwhGnk5j+dl/Gm7ZuFJSkXptiYjX7MPk6H7MHp02bdtheje+HbKfr5PKszV4185q16d69u9q1axcLw+Tw8ssvHxZfcoGWWzl6vXbxNfByT+azh3Pth9SxnPh+OfLDmkEQQAABBBBII0BBCdsCAQQQQACBQgQ+nCgt+H4hI9AXAQQQQAABBIIo8PXfSOcOC2LkxIwAAgggEDSBRXdL7zxc3KjPu8t6k/1rR+c0L+oHDx6cOMUi1+CmsMG8KE93Ika8b21e0ucqUskUl1fxuzGvyXH48OGHFe/E804+FcMUtAwbNkyLFtk7mS1bMYkZ3w9FCZnyTrfu5tqZLl266IEHHoh9nG3v5PK0u1fzNR81atQRJ+64kaMf1s6sQb4+Tu7JfPZwrv3gRi65fqbyOQIIIIAAArUVoKCktnL0QwABBBBAwAjM6S99NAULBBBAAAEEEIiaQGl36xqAV6KWNfkigAACCHglMPs6ac304sze6lrp8mmuzFVeXq5x48alLWSIT2heAA8cODBWfJCtmMS0t/uSvtATSuKxeRW/0/OafFKvTYnnmO4UDnMVy2OPPZb21I54P3PSx2233aY2bdpk3Dt+KUow+2bSpEkZi5tM4ch3v/td9enTR8a+d+/eiZxMcU26fZnL0+5ejU9krtx54oknMpqbGO++++60J8HEvxtO5uiXtYv7eLEnzdx2HXLth+QviVO5uPJDm0ERQAABBBCwBCgoYRsggAACCCBQa4FD0h+bSPt31XoEOiKAAAIIIIBAgAX+ZZPUmKvvAryChI4AAggER2BftfTcJdK2Ze7GfPy50jWvSw2sf9d18TEvW5cvXx674ib+NGnSJHatR/L1I7lCMNd7xMcw1+dk6mte2FZWVmrMmDFZT5nINV/882LH7/S8yXnOnDlTK1euTPxRixYtjjjxIv6hsV6xYkXMMv4Y9+RrcrIZxtfBtMm2Xubz5LXNFlO+bZPjS57D/Hnbtm3Vvn37I4piTHFHdbX1HbQes8dM7JmeTJ5292rquKafMY/Pbyw6d+6ctXDHjRz9tnZe7EkzZz4Opn0xv192f37RDgEEEEAAgXwFKCjJV4z2CCCAAAIIxAXWzZRe6osHAggggAACCERV4LJxUod/jWr25I0AAgggUGwBU1Qy72b3TioxJ5N0f8L1YpJis8XnM0Ug5lSH2l5541XczIsAAggggAACCCCAgJcCFJR4qc/cCCCAAALBFvjbj6T3fx/sHIgeAQQQQAABBGovcOZ3pJ7P1L4/PRFAAAEEEKiNwKK7pXcerk3PzH3Ou0u6+NfOjumz0cxJAbfffruGDh2qYcOG+Sw6wkEAAQQQQAABBBBAwJ8CFJT4c12ICgEEEEAgCAJPnyF9tiYIkRIjAggggAACCLgh0Oh4aeBWN0ZmTAQQQAABBLILbJwrLf2lVPFKYVKl3aWOI6RTexQ2TgB633TTTVq0aJFmzZpl+7qQAKRFiAgggAACCCCAAAIIuCpAQYmrvAyOAAIIIBBagS1vStMuDG16JIYAAggggAACNgWu/pvU4lKbjWmGAAIIIICAwwKrrJOyPhgvbZyT38Cn9pTOulVqfUN+/QLaOl5MMmrUKA0YMCCgWRA2AggggAACCCCAAALFF6CgpPjmzIgAAgggEAaBQwelqnJpw2zr2pvHpO3vhyErckAAAQQQQACBfAUu+Jl0wU/z7UV7BBBAAAEEnBX4fJu0dob176izpF0V0s5NNb+bp3GpdPQpNb+37C2d3lcyp2xF6FmyZEks206dOkUoa1JFAAEEEEAAAQQQQKBwAQpKCjdkBAQQQAABBKR91dLWt6XVU6RljyCCAAIIIIAAAlERaHGZdPXCqGRLnggggAACCCCAAAIIIIAAAggggAACERKgoCRCi02qCCCAAAIOCRw6JNWpk2Uw6/Nd1t8G2/Sq9OHEmr8hxoMAAggggAAC4RX43nap4bHhzY/MEEAAAQQQQAABBBBAAAEEEEAAAQQiKUBBSSSXnaQRQAABBAoR2PX6y9r++K9V0qVrza/zL8k+3MG90o4PpXX/J73725piEx4EEEAAAQQQCI9Ar2elM64PTz5kggACCCCAAAIIIIAAAggggAACCCCAgCVAQQnbAAEEEEAAgTwFtv3hPm3/05fX2tRt0kwlnbuqsSkusX5v8JUzs4/4+Q7pk8VS+dPWCSZ/zHN2miOAAAIIIICA7wQ6DJEu+4PvwiIgBBBAAAEEEEAAAQQQQAABBBBAAAEEChGgoKQQPfoigAACCERSYOMP+2rPP/+eMfeGp7f78vQSq8CkbknjzE6HDkrV66SKV6Tl/yt9vCiSpiSNAAIIIIBAoAWatZEGrAx0CgSPAAIIIIAAAggggAACCCCAAAIIIIBAqgAFJewJBBBAAAEE8hA4tH+fPupaKplCEJtPyQWXxQpMGlvFJY3O7pS91/7d0vb3pLXPSe/8Stq/x+YsNEMAAQQQQAABTwW+8750bAdPQ2ByBBBAAAEEEEAAAQQQQAABBBBAAAEEnBSgoMRJTcZCAAEEEAi9wO4lf1PFv19T6zzrHX9SzdU4X1yPU/8kqzgl27Nni7TZOg1l5RPSR1NqPS8dEUAAAQQQQMBlAXPljbn6hgcBBBBAAAEEEEAAAQQQQAABBBBAAIGQCFBQEpKFJA0EEEAAgeIIbH/8V9o27gHHJmvU7rxEcYkpNFHdupnHPrRfqvpIWj9bev9RaccHjsXBQAgggAACCCBQoEC7W6RukwochO4IIIAAAggggAACCCCAAAIIIIAAAgj4R4CCEv+sBZEggAACCARAYNOd/bXrjVdcibROg4Y1V+N8cXpJw9ZnZ59nX7W09Z81J5e8+1tXYmJQBBBAAAEEELApcExb6YYVNhvTDAEEEEAAAQQQQAABBBBAAAEEEEAAAf8LUFDi/zUiQgQQQAABHwms7nGaDu7eWZSI6p9yWqK4xBSa1Dvm+CzzHpJ2bpIqF0ofTpQ2WKeY8CCAAAIIIIBAcQVu2iAdfWpx52Q2BBBAAAEEEEAAAQQQQAABBBBAAAEEXBKgoMQlWIZFAAEEEAifwJ733tLGf73cs8SOOvfCmhNMOnfVUed/PXscB/daV+J8KK2bWXN6ya5Kz+JmYgQQQAABBCIj0PMv0pn9I5MuiSKAAAIIIIAAAggggAACCCCAAAIIhFuAgpJwry/ZIYAAAgg4KLDj6d9r65iRDo5Y+6HqNjkmUVxiikwatDwj+2Cfb5e2LJZWPV1zggkPAggggAACCDgvcO4w6eu/cX5cRkQAAQQQQAABBBBAAAEEEEAAAQQQQMADAQpKPEBnSgQQQACBYApU3nOLdi6wTvzw4dOwVbtYgUmJdXpJY+v3Okc1zhzloYNS9Tqp4hVp+Tjp4zd8mBEhIYAAAgggEECBky6Srl0UwMAJGQEEEEAAAQQQQAABBBBAAAEEEEAAgSMFKChhVyCAAAIIIGBTYE2f9jqw/RObrb1tVtK5LFFc0qhDx+zB7N8tbX9XWjNdevtXkrkuhwcBBBBAAAEEaifw/V1S/ZLa9aUXAggggAACCCCAAAIIIIAAAggggAACPhKgoMRHi0EoCCCAAAL+Fdi76n2tv/ky/waYJbJ6J5wcO7XEnF5iTjGp3/yU7Hns3iJtfl1a+YS0emogcyZoBBBAAAEEPBPoM0c6tYdn0zMxAggggAACCCCAAAIIIIAAAggggAACTglQUOKUJOMggAACCIRaoGraRG156D9CkWOj9ucliksad+km1amTOa+D+6WqVdKG2dJ7v5M+XREKA5JAAAEEEEDANYHO90md7nVteAZGAAEEEEAAAQQQQAABBBBAAAEEEECgWAIUlBRLmnkQQAABBAItsPlnQ1Q9e0qgc0gXfJ2GjWKnljT+4vSShmd2yJ7jvs+krf+UPnpWendM6DxICAEEEEAAgYIFvnKFdMX/FTwMAyCAAAIIIIAAAggggAACCCCAAAIIIOC1AAUlXq8A8yOAAAIIBEJg7bfP1/7K9YGItZAgG5SennR6SVfVbXZcluEOSTsrpMpXpQ8nWKeYWEf88yCAAAIIIBB1gZIW0s2boq5A/ggggAACCCCAAAIIIIAAAggggAACIRCgoCQEi0gKCCCAAALuCuz/uEJrrz3X3Ul8OvpR510UKzBpbJ1ictTXLs4e5YG91pU4H0jrZkrLHpF2f+zTrAgLAQQQQAABlwVusopQj27p8iQMjwACCCCAAAIIIIAAAggggAACCCCAgLsCFJS468voCCCAAAIhENj1xivadGf/EGRSWAp1mx6TuBrHXJPT4NQzsg/4+XZpy5tS+dPSiscLm5zeCCCAAAIIBEngWy9Ip/UNUsTEigACCCCAAAIIIIAAAggggAACCCCAwBECFJSwKRBAAAEEEMghsGPy77V19EicUgQantH+sOtx6jQqyWx06KBUvVba+Iq0fGxNoQkPAggggAACYRXocr/UcURYsyMvBBBAAAEEEEAAAQQQQAABBBBAAIGICFBQEpGFJk0EEEAAgdoLbHngDlW98OfaDxCRnvGrcczpJY3OOj971vt3S9uWSWumS+88JB3cHxEl0kQAAQQQiITAmdbJZj3/EolUSRIBBBBAAAEEEEAAAQQQQAABBBBAILwCFJSEd23JDAEEEEDAIYGN/9pbe95b7NBo0Rim3oktDrsep77137M+uz+WNv9dWvknafVfo4FElggggAAC4RU4pp10w4fhzY/MEEAAAQQQQAABBBBAAAEEEEAAAQQiIUBBSSSWmSQRQAABBAoRWN3zdB3cVV3IEJHv26j912ROLmls/Srp0i27hzmtpGqVtOEl6b1HpU9XRt4PAAQQQACBAAp871OpYbMABk7ICCCAAAIIIIAAAggggAACCCCAAAII1AhQUMJOQAABBBBAIIvAvoq1Wnd9J4wcFKjT6CglX4/T8Iyzso++7zPpk6XWySVTpHfHOBgJQyGAAAIIIOCiwFULpFPKXJyAoRFAAAEEEEAAAQQQQAABBBBAAAEEEHBXgIISd30ZHQEEEEAg4AK7XputTT++MeBZ+Dv8BqWtYqeXxE8wqdv02CwBH5J2VkibrJd0H/xRqpjr7+SIDgEEEEAgugKXjJbOGRrd/MkcAQQQQAABBBBAAAEEEEAAAQQQQCDwAhSUBH4JSQABBBBAwE2BHX8era2//7mbUzB2isBR5130RXFJN5n/nPU58Lm04wNp3Qxp2SPSnk/wRAABBBBAwB8CZw2Wysb7IxaiQAABBBBAAAEEEEAAAQQQQAABBBBAoBYCFJTUAo0uCCCAAALREfj4vh/qsxefiU7CPsvUnFbS+IvTS8wJJuY0k6zP59ukLW9K5U9LKyb5LBvCQQABBBCIlEDzztJ11j+TeBBAAAEEEEAAAQQQQAABBBBAAAEEEAioAAUlAV04wkYAAQQQKI7Ahu/30Ocf/LM4kzFLToGGZ5yVuBqnpHNX1Wl0VOY+hw5K1Wuljda1OMv/YBWavJVzfBoggAACCCDgmECDptKgKseGYyAEEEAAAQQQQAABBBBAAAEEEEAAAQSKLUBBSbHFmQ8BBBBAIFACH3U/VYc+3xOomKMTbJ0vi0us00satf9a9tT375K2vSutmSa98yvp4P7oUJEpAggggIA3Av+yUWpc6s3czIoAAggggAACCCCAAAIIIIAAAggggECBAhSUFAhIdwQQQACB8ArsW79K6264MLwJhiyz+ie2iBWYmF+NO3dTvRNPzp7h7o+lza/XXI2zZnrINEgHAQQQQMAXAlfNl07p6otQCAIBBBBAAAEEEEAAAQQQQAABBBBAAIF8BSgoyVeM9ggggAACkRHYuWCmKu+5JTL5hi3RRmedf9j1OFnzM6eVVJVL61+S3vud9Z9XhY2DfBBAAAEEvBAo+1/prFu9mJk5EUAAAQQQQAABBBBAAAEEEEAAAQQQKFiAgpKCCRkAAQQQQCCsAtsff1jbxo0Ka3qRyqtOoxI1/uL0kpLOXdXwjPbZ899XJX2yVProWavA5NFIWZEsAggggICDAl8bLl30/xwckKEQQAABBBBAAAEEEEAAAQQQQAABBBAongAFJcWzZiYEEEAAgYAJbP7pbap+eWrAoiZcOwINTm1Vcz2OdTWOKTSp2/SYLN0OSTs3SpsWSB9MkCrm2ZmCNggggAACCEitrpMu/ysSCCCAAAIIIIAAAggggAACCCCAAAIIBFKAgpJALhtBI4AAAggUQ2D9LWXaW/5eMaZiDo8FjvraxTUnmFinlxx13kXZoznwubTjA2ndC9KyR6Q9Wz2OnukRQAABBHwrcPw50vXLfBsegSGAAAIIIIAAAggggAACCCCAAAIIIJBNgIIS9gcCCCCAAAIZBD667GQdOrAfn4gJ1Gt23Benl1gFJlaRSYPS07MLfL5N+vgfUvlT0sonIqZFuggggAACWQXqNZIG7wEJAQQQQAABBBBAAAEEEEAAAQQQQACBQApQUBLIZSNoBBBAAAG3BfZvWqe1/Tq6PQ3jB0Cg4ZkdYoUlja3TS8zvdRpaLwczPYcOStVrpI1zpPfHSp8sCUCGhIgAAggg4KrAjaulpq1cnYLBEUAAAQQQQAABBBBAAAEEEEAAAQQQcEOAghI3VBkTAQQQQCDwAnuW/UMbh1wR+DxIwGGBOnUSV+OUdOmmRu3Pyz7B/l3SNuuqg9XTpLcfstpaBSc8CCCAAALRErhyttSyV7RyJlsEEEAAAQQQQAABBBBAAAEEEEAAgVAIUFASimUkCQQQQAABpwWq5z2vzSMGOT0s44VMoH7zUxLX4zS2Ti+pd8LJ2TPcvVmqfF1aMUla+1zINEgHAQQQQCCtwDd+L539A3AQQAABBBBAAAEEEEAAAQQQQAABBBAInAAFJYFbMgJGAAEEECiGwKfPjtMnv7mnGFMxR4gEGnXomLgap6RzWfbMDu6Tqsql9S9J7/3O+s8fhUiCVBBAAAEEEgIdR0hd7gcEAQQQQAABBBBAAAEEEEAAAQQQQACBwAlQUBK4JSNgBBBAAIFiCGx97Bfa8cRvizEVc4RUoM5RjZOux+mqhq3aZc90b5W0dam06i/S+9bfZudBAAEEEAiHQHvrxLOufwxHLmSBAAIIIIAAAggggAACCCCAAAIIIBApAQpKIrXcJIsAAgggYFfg4/t+pM9enGy3Oe0QyCnQoOUZKunctabIpEs31W3SLEufQ9LOjVLFfOnDCTW/8yCAAAIIBFOg5eXSlbOCGTtRI4AAAggggAACCCCAAAIIIIAAAghEWoCCkkgvP8kjgAACCGQSqLijn3a/OR8gBFwTOOr8ryeuxznq3Auzz3Pgc2nHcmntC9KyR6TPt7kWFwMjgAACCDgscPw50vXLHB6U4RBAAAEEEEAAAQQQQAABBBBAAAEEEHBfgIIS942ZAQEEEEAggALrb7pUe1d/EMDICTmIAvWOOT52ekmJdXqJOcGk/imnZU/DFJR8/Ia08imp/M9BTJmYEUAAgegINDpOGkghYHQWnEwRQAABBBBAAAEEEEAAAQQQQACB8AhQUBKetSQTBBBAAAEHBVb3bq2Dn+1wcESGQsC+QMPWHb64HqdbrMikToOGmTsfOiB9tkbaOEd6f6y0dan9iWiJAAIIIFAcge/vlOo3Ls5czIIAAggggAACCCCAAAIIIIAAAggggIBDAhSUOATJMAgggAAC4RE4tGe3Pvpmy/AkRCbBFqhbN3E1TkmXbmrU7tzs+ey3Xlpus65WWD1NevvBYOdO9AgggEBYBG5YIR3TNizZkAcCCCCAAAIIIIAAAggggAACCCCAQEQEKCiJyEKTJgIIIICAfYF9G1Zr3Xc62+9ASwSKKFD/pNLDrsepd/xJ2WffvVmqfE1a8bi09oUiRspUCCCAAAIJgavmS6d0BQQBBBBAAAEEEEAAAQQQQAABBBBAAIFACVBQEqjlIlgEEEAAgWII7Pnn37Xxh32LMRVzIFCwQKMOndTYuhbHXI1TcsFl2cc7uE+qKpfWvyi9+zvrqpzVBc/PAAgggAACNgS++aTU5rs2GtIEAQQQQAABBBBAAAEEEEAAAQQQQAAB/whQUOKftSASBBBAAAGfCFTPmabN/32rT6IhDATsC9QtafzF6SXdYkUmDU7Pcb3C3irpkyXSR89I7//B/kS0RAABBBDIT+Cih6Sv/Ud+fWiNAAIIIIAAAggggAACCCCAAAIIIICAxwIUlHi8AEyPAAIIIOA/gU8nP6ZPRt/rv8CICIE8BRq0PDN2cknNCSbdVPfopllGOCTt3CBVzJc+mCBtWpDnbDRHAAEEEMgocO4w6eu/AQgBBBBAAAEEEEAAAQQQQAABBBBAAIFACVBQEqjlIlgEEEAAgWIIbP3dT7XjKes6EB4EQiZQcv4lNVfjWL+OOqdL9uwO7JG2fyCtfV5aZr0E3bsjZBqkgwACCBRRoN33pG4TizghUyGAAAIIIIAAAggggAACCCCAAAIIIFC4AAUlhRsyAgIIIIBAyAQ2/3yIqmdNCVlWpIPA4QL1jjk+dmpJ/AST+i2+kp1oz1bp4zek8ietX0/BiQACCCCQj0Cra6XLp+XTg7YIIIAAAggggAACCCCAAAIIIIAAAgh4LkBBiedLQAAIIIAAAn4TqBh6rXa/9arfwiIeBFwVaNj67MTVOKbIpE79BpnnO3RA+myNtHGO9P5j0ta3XY2NwRFAAIHAC5R2k/rOC3waJIAAAggggAACCCCAAAIIIIAAAgggEC0BCkqitd5kiwACCCBgQ2DdjRdr39qVNlrSBIGQCtSt90VxSc31OI3anps90f07raKSd6Q1f5Xe/lVIUUgLAQQQKEDghPOlfksLGICuCCCAAAIIIIAAAggggAACCCCAAAIIFF+AgpLimzMjAggggIDPBdb0PUsHtm3xeZSEh0DxBOqfdGriahxTYFLvuObZJ99dKVW+Jq2YJK19oXiBMhMCCCDgV4GmraQbV/s1OuJCAAEEEEAAAQQQQAABBBBAAAEEEEAgrQAFJWwMBBBAAAEEUgRW92qlgzs/wwUBBDIINDq7k3WCSbdYkUlJp29kdzq4T/rUOvFn/YvSu2Ok6rW4IoAAAtETaHis9L3t0cubjBFAAAEEEEAAAQQQQAABBBBAAAEEAi1AQUmgl4/gEUAAAQTcEPioawsd2me9BOdBAIGcAnVLjq4pLLF+mSKTBqe1yd5n76fSJ0ukVc9Iy8fmHJ8GCCCAQGgEbjtopVInNOmQCAIIIIAAAggggAACCCCAAAIIIIBA+AUoKAn/GpMhAggggEA+AgcPaNU3TsqnB20RQCBJoMFXWh92PU7dxk0z+xw6JO1cL1UskD4Yb12TsxBLBBBAILwCA60TShpZJ5XwIIAAAggggAACCCCAAAIIIIAAAgggEBABCkoCslCEiQACCCBQHIGDu3dqdY/TijMZsyAQAYGSjpcmTjA56quds2d8YI+0fbm09nlp2cPS3qoICJEiAghERuDG1VLTVpFJl0QRQAABBBBAAAEEEEAAAQQQQAABBIIvQEFJ8NeQDBBAAAEEHBQ4sGOr1lzZzsERGQoBBOIC9Y49IXE1jrkip/7JLbPj7NkqfbxIKn+q5hcPAgggEGSBfkulE84PcgbEjgACCCCAAAIIIIAAAggggAACCCAQMQEKSiK24KSLAAIIIJBdYP/HG7X22vNgQgCBIgg0bPNVNbYKS0xxSUnnbqpTv37mWQ8dkD6z/nb/hjnS8sekre8UIUKmQAABBBwU6DtPKu3m4IAMhQACCCCAAAIIIIAAAggggAACCCCAgLsCFJS468voCCCAAAIBE9i3fpXW3XBhwKImXASCL1CnXv3E1TiNO3dVw7bnZE9q/86aopLVU6V3fh18ADJAAIHwC1zxovSVb4U/TzJEAAEEEEAAAQQQQAABBBBAAAEEEAiNAAUloVlKEkEAAQQQcEJgb/l7Wn9LmRNDMQYCCBQgUPH0+MwAACAASURBVP/kU60Ck241J5hYBSb1jjsx+2i7KqXKv0krHpfWzSxgZroigAACLgn0fl46/SqXBmdYBBBAAAEEEEAAAQQQQAABBBBAAAEEnBegoMR5U0ZEAAEEEAiwwOfvv6UNt14e4AwIHYFwChz11QsSV+OUdLo0e5IH90mfrrAKS6zTAN4bLVWvDycKWSGAQLAEek2RzugXrJiJFgEEEEAAAQQQQAABBBBAAAEEEEAg0gIUlER6+UkeAQQQQCBVYPfS11Txo6uBQQABHwvUbdwk6XqcbmpwWuvs0e79VPrkLWnVM9LycT7OjNAQQCDUAj2elloPCHWKJIcAAggggAACCCCAAAIIIIAAAgggEC4BCkrCtZ5kgwACCCBQoMCuRXO16a7vFDgK3RFAoJgCDU5rk7gap8S6IscUnGR8Dh2Udm6QKuZLH/xvzTU5PAgggEAxBLr/SWp7czFmYg4EEEAAAQQQQAABBBBAAAEEEEAAAQQcEaCgxBFGBkEAAQQQCIvAzoUzVfmft4QlHfJAIJIC5kqcks7dYqeYmKtysj4H9kjb35fWPi8t+7W0tzqSZiSNAAJFEOg6QWr//SJMxBQIIIAAAggggAACCCCAAAIIIIAAAgg4I0BBiTOOjIIAAgggEBKB6penavNPbwtJNqSBAAL1jjsxVljS+IsCk/onn5odZc8n0seLpJVPWlfkTAYQAQQQcE7gssekDv/m3HiMhAACCCCAAAIIIIAAAggggAACCCCAgMsCFJS4DMzwCCCAAALBEvhsxlP6+JdDgxU00SKAgG2Bhm3PsYpLusaKTEq6dFOdevUy9z10QPpstbRhtvSe9SJ4+7u256EhAgggcITAJaOlc/jfGOwMBBBAAAEEEEAAAQQQQAABBBBAAIHgCFBQEpy1IlIEEEAAgSIIfPrXP+qTX/24CDMxBQIIeC1Qp379WFFJiVVg0tgqMGnY5qvZQ9q3U9r2trR6qvTOw16Hz/wIIBA0gYuta7XOuytoURMvAggggAACCCCAAAIIIIAAAggggECEBSgoifDikzoCCCCAwJECO57+vbaOGQkNAghEUKB+i5aJq3HMCSb1jj0hi8IhaVel9OmHEZQiZQQQqJVA0zOlJqfVqiudEEAAAQQQQAABBBBAAAEEEEAAAQQQ8EKAghIv1JkTAQQQQMC3Atsff1jbxo3ybXwEhgACxRM46pzOsdNLYqeYdLykeBMzEwIIIIAAAggggAACCCCAAAIIIIAAAggggAACPhCgoMQHi0AICCCAAAL+Edj++K+tgpJf+icgIkEAAV8I1D26aeJqHHN6SYOvtNa+deVqcFobX8RHEAgggAACCCCAAAIIIIAAAggggAACCCCAAAIIOC1AQYnTooyHAAIIIBBogR1PjtHWR38W6BwIHgEE3BcwhSSmoOT4wcPdn4wZEEAgFALmtKOjzrsoFLmQBAII/H/27jxe07n+H/h7Zs7MnNn3GbMPSlmyFEV9USEp+tr5UiJLVEREVEhFdl8qMraIZP+2SahQURTKUoQx+74vZ/bfuW7O/I5jlvuccy/XfV3P+/E4j2HO9Xl/3u/n5/aX1+NzESBAgAABAgQIECBAgAABAvkQECjJxzmbkgABAgSKFJh3x49i5hVnFfm0xwgQIECAAAECxQkMPPn86HPw54t72FMECBAgQIAAAQIECBAgQIAAAQIEUiAgUJKCQ9ACAQIECKRHYP69N8aMi09LT0M6IUCAAAECBDIhMOirl0Tv/Y7KxCyGIECAAAECBAgQIECAAAECBAgQyIeAQEk+ztmUBAgQIFCkwIJf3hrTzz+pyKc9RoAAAQIECBAoTmDwWVdGr70PL+5hTxEgQIAAAQIECBAgQIAAAQIECBBIgYBASQoOQQsECBAgkB6BBQ/cGdO/dXx6GtIJAQIECBAgkAmBwedcE732PCgTsxiCAAECBAgQIECAAAECBAgQIEAgHwICJfk4Z1MSIECAQJECC3/3fzHtG58r8mmPESBAgAABAgSKExjynRui50f/u7iHPUWAAAECBAgQIECAAAECBAgQIEAgBQICJSk4BC0QIECAQHoEFj12f0w949PpaUgnBAgQIECAQCYENrrwJ9Fj570yMYshCBAgQIAAAQIECBAgQIAAAQIE8iEgUJKPczYlAQIECBQpsPiJh2PKVw4u8mmPESBAgAABAgSKExh62R3RfcfdinvYUwQIECBAgAABAgQIECBAgAABAgRSICBQkoJD0AIBAgQIpEdgyd8ei8kn7puehnRCgAABAgQIZEJg2FX3Rbf37ZyJWQxBgAABAgQIECBAgAABAgQIECCQDwGBknycsykJECBAoEiBhn/8JSYd/4kin/YYAQIECBAgQKA4geHX/Drqt/5AcQ97igABAgQIECBAgAABAgQIECBAgEAKBARKUnAIWiBAgACB9AgsffHpmHj07ulpSCcECBAgQIBAJgRGXP9QdN18u0zMYggCBAgQIECAAAECBAgQIECAAIF8CAiU5OOcTUmAAAECRQos+8/zMeGIXYp82mMECBAgQIAAgeIERt78aHR5x5bFPewpAgQIECBAgAABAgQIECBAgAABAikQEChJwSFogQABAgTSI7D89Zdj/P/smJ6GdEKAAAECBAhkQmDUT5+IzqPfmYlZDEGAAAECBAgQIECAAAECBAgQIJAPAYGSfJyzKQkQIECgSIGVs6bFuH22KPJpjxEgQIAAAQIEihMY84sXotOAIcU97CkCBAgQIECAAAECBAgQIECAAAECKRAQKEnBIWiBAAECBNIjsHrF8nh1l43S05BOCBAgQIAAgUwIbPLo1OhQ1zkTsxiCAAECBAgQIECAAAECBAgQIEAgHwICJfk4Z1MSIECAQCsEXttjTKxatKAVKzxKgAABAgQIEFi3QMcevWLjB8chIkCAAAECBAgQIECAAAECBAgQIFBTAgIlNXVcmiVAgACBSgiMP/C9sXzy65XYyh4ECBAgQIBADgQ6Dxsdo+76ew4mNSIBAgQIECBAgAABAgQIECBAgECWBARKsnSaZiFAgACBkghMPHr3WPri0yWppQgBAgQIECBAoOvm28WI6x8CQYAAAQIECBAgQIAAAQIECBAgQKCmBARKauq4NEuAAAEClRCY8pWDY/ETD1diK3sQIECAAAECORDovuNuMfSyO3IwqREJECBAgAABAgQIECBAgAABAgSyJCBQkqXTNAsBAgQIlERg+reOjwUP3FmSWooQIECAAAECBHrteVAMPucaEAQIECBAgAABAgQIECBAgAABAgRqSkCgpKaOS7MECBAgUAmBmVecFfPu+FEltrIHAQIECBAgkAOBPgd/PgaefH4OJjUiAQIECBAgQIAAAQIECBAgQIBAlgQESrJ0mmYhQIAAgZIIzLnxkpg99oKS1FKEAAECBAgQIND/2DOj31GngSBAgAABAgQIECBAgAABAgQIECBQUwICJTV1XJolQIAAgUoIzL/nhphxyVcrsZU9CBAgQIAAgRwIDDrt4ui9/+dyMKkRCRAgQIAAAQIECBAgQIAAAQIEsiQgUJKl0zQLAQIECJREYOHD98W0bx5dklqKECBAgAABAgSGfPv66LnbviAIECBAgAABAgQIECBAgAABAgQI1JSAQElNHZdmCRAgQKASAkueejQmn7RfJbayBwECBAgQIJADgWFX3hvdtt8lB5MakQABAgQIECBAgAABAgQIECBAIEsCAiVZOk2zECBAgEBJBJa9/FxM+OyuJamlCAECBAgQIEBg5I8fiS7v3AoEAQIECBAgQIAAAQIECBAgQIAAgZoSECipqePSLAECBAhUQmDF9Mnx+r7vqcRW9iBAgAABAgRyIDD6vn9G3eBhOZjUiAQIECBAgAABAgQIECBAgAABAlkSECjJ0mmahQABAgRKJvDqrkNj9fJlJaunEAECBAgQIJBPgQ6du8Qmj0zJ5/CmJkCAAAECBAgQIECAAAECBAgQqGkBgZKaPj7NEyBAgEC5BMYf+oFYPv4/5SqvLgECBAgQIJATgc6j3hGjbv9LTqY1JgECBAgQIECAAAECBAgQIECAQJYEBEqydJpmIUCAAIGSCUw55cBY/Jffl6yeQgQIECBAgEA+Bbp/4CMx9PK78jm8qQkQIECAAAECBAgQIECAAAECBGpaQKCkpo9P8wQIECBQLoEZF30l5t/343KVV5cAAQIECBDIiUDvfT8bg06/LCfTGpMAAQIECBAgQIAAAQIECBAgQCBLAgIlWTpNsxAgQIBAyQTm3HJFzL762yWrpxABAgQIECCQT4H+J3wz+n3m5HwOb2oCBAgQIECAAAECBAgQIECAAIGaFhAoqenj0zwBAgQIlEtg4YP3xLRzji1XeXUJECBAgACBnAgMOW9s9Nx9/5xMa0wCBAgQIECAAAECBAgQIECAAIEsCQiUZOk0zUKAAAECJRNoeO6pmHTcniWrpxABAgQIECCQT4HhYx+I+i23z+fwpiZAgAABAgQIECBAgAABAgQIEKhpAYGSmj4+zRMgQIBAuQRWzpoe4/bZvFzl1SVAgAABAgRyIjDmly9Gp/6DczKtMQkQIECAAAECBAgQIECAAAECBLIkIFCSpdM0CwECBAiUVODVj46I1Q1LSlpTMQIECBAgQCA/Ah3qu8Umv5uYn4FNSoAAAQIECBAgQIAAAQIECBAgkCkBgZJMHadhCBAgQKCUAhMO/2Ase+3fpSypFgECBAgQIJAjgS4bvytG3vrnHE1sVAIECBAgQIAAAQIECBAgQIAAgSwJCJRk6TTNQoAAAQIlFZhy2qGx+M8PlrSmYgQIECBAgEB+BLp/cI8Yesnt+RnYpAQIECBAgAABAgQIECBAgAABApkSECjJ1HEahgABAgRKKTDzktNj3j3Xl7KkWgQIECBAgECOBPoccHQMPPWiHE1sVAIECBAgQIAAAQIECBAgQIAAgSwJCJRk6TTNQoAAAQIlFZh761Ux6wfnlrSmYgQIECBAgEB+BAZ86VvR97Av5WdgkxIgQIAAAQIECBAgQIAAAQIECGRKQKAkU8dpGAIECBAopcCiPz4QU08/rJQl1SJAgAABAgRyJDD04tui+4f2zNHERiVAgAABAgQIECBAgAABAgQIEMiSgEBJlk7TLAQIECBQUoEVU8bH6wdsV9KaihEgQIAAAQL5ERh9zzNRt9HI/AxsUgIECBAgQIAAAQIECBAgQIAAgUwJCJRk6jgNQ4AAAQKlFnhtz01j1YK5pS6rHgECBAgQIJBxgY69+sbGD7yS8SmNR4AAAQIECBAgQIAAAQIECBAgkGUBgZIsn67ZCBAgQKDdApO/sE8seebP7a6jAAECBAgQIJAvgW7bfjCG/fAX+RratAQIECBAgAABAgQIECBAgAABApkSECjJ1HEahgABAgRKLTDz0tNj3t3Xl7qsegQIECBAgEDGBfoccHQMPPWijE9pPAIECBAgQIAAAQIECBAgQIAAgSwLCJRk+XTNRoAAAQLtFph/300x46JT211HAQIECBAgQCBfAoNOvzR673tkvoY2LQECBAgQIECAAAECBAgQIECAQKYEBEoydZyGIUCAAIFSCzT84y8x6fhPlLqsegQIECBAgEDGBYb/6P6of8/7Mz6l8QgQIECAAAECBAgQIECAAAECBLIsIFCS5dM1GwECBAi0W2DVogXx2h5j2l1HAQIECBAgQCBfAhs/OC469uiVr6FNS4AAAQIECBAgQIAAAQIECBAgkCkBgZJMHadhCBAgQKAcAuMP2j6WT3qtHKXVJECAAAECBDIo0Hn4xjHqzqcyOJmRCBAgQIAAAQIECBAgQIAAAQIE8iQgUJKn0zYrAQIECLRJYOrXPhOLHv11m9ZaRIAAAQIECORPoMcun4iNvndL/gY3MQECBAgQIECAAAECBAgQIECAQKYEBEoydZyGIUCAAIFyCMwee0HMufGScpRWkwABAgQIEMigQL+jTov+x56ZwcmMRIAAAQIECBAgQIAAAQIECBAgkCcBgZI8nbZZCRAgQKBNAgt/d19M+8bRbVprEQECBAgQIJA/gSHfuT56fnTf/A1uYgIECBAgQIAAAQIECBAgQIAAgUwJCJRk6jgNQ4AAAQLlEFg27qWYcNhO5SitJgECBAgQIJBBgZG3PR5dxmyWwcmMRIAAAQIECBAgQIAAAQIECBAgkCcBgZI8nbZZCRAgQKDNAq/tsXGsWjS/zestJECAAAECBPIh0LFH79j4wdfyMawpCRAgQIAAAQIECBAgQIAAAQIEMi0gUJLp4zUcAQIECJRKYMpXDo7FTzxcqnLqECBAgAABAhkV6L7jbjH0sjsyOp2xCBAgQIAAAQIECBAgQIAAAQIE8iQgUJKn0zYrAQIECLRZYM4NF8fs677X5vUWEiBAgAABAvkQ6H/M16Lf576aj2FNSYAAAQIECBAgQIAAAQIECBAgkGkBgZJMH6/hCBAgQKBUAkue/ENM/vIBpSqnDgECBAgQIJBRgWFX3B3d3v/hjE5nLAIECBAgQIAAAQIECBAgQIAAgTwJCJTk6bTNSoAAAQJtFli1ZFG8ttuoNq+3kAABAgQIEMiHwMYPj4+O3XrkY1hTEiBAgAABAgQIECBAgAABAgQIZFpAoCTTx2s4AgQIECilwMSjd4+lLz5dypJqESBAgAABAhkS6Lr5djHi+ocyNJFRCBAgQIAAAQIECBAgQIAAAQIE8iwgUJLn0zc7AQIECLRKYOYVZ8a8O65t1RoPEyBAgAABAvkR6HPQcTHwlAvyM7BJCRAgQIAAAQIECBAgQIAAAQIEMi0gUJLp4zUcAQIECJRSYOFD98a0s48pZUm1CBAgQIAAgQwJDDlvbPTcff8MTWQUAgQIECBAgAABAgQIECBAgACBPAsIlOT59M1OgAABAq0SWDF1Yry+/zatWuNhAgQIECBAID8Co+95Nuo2GpGfgU1KgAABAgQIECBAgAABAgQIECCQaQGBkkwfr+EIECBAoNQC4w98byyf/Hqpy6pHgAABAgQI1LhA52GjY9Rdf6/xKbRPgAABAgQIECBAgAABAgQIECBA4P8LCJT4NhAgQIAAgVYITDv387Hwt3e1YoVHCRAgQIAAgTwI9PzYgTHk3B/lYVQzEiBAgAABAgQIECBAgAABAgQI5ERAoCQnB21MAgQIECiNwLy7r4+Zl55emmKqECBAgAABApkRGHjqRdHngKMzM49BCBAgQIAAAQIECBAgQIAAAQIECAiU+A4QIECAAIFWCCx96R8x8ciPtGKFRwkQIECAAIE8CIy46ffRdbOt8zCqGQkQIECAAAECBAgQIECAAAECBHIiIFCSk4M2JgECBAiUTmDcJzaLlXNnla6gSgQIECBAgEBNC3TqOyDG/Pqlmp5B8wQIECBAgAABAgQIECBAgAABAgRaCgiU+E4QIECAAIFWCkw79/Ox8Ld3tXKVxwkQIECAAIGsCvT82IEx5NwfZXU8cxEgQIAAAQIECBAgQIAAAQIECORUQKAkpwdvbAIECBBou8CCX98e07/zxbYXsJIAAQIECBDIlMDgb/wgen3i0EzNZBgCBAgQIECAAAECBAgQIECAAAECAiW+AwQIECBAoJUCK2dNi3H7bNHKVR4nQIAAAQIEsiow5hcvRKcBQ7I6nrkIECBAgAABAgQIECBAgAABAgRyKiBQktODNzYBAgQItE9g4jF7xNIX/t6+IlYTIECAAAECNS/QdYv3xojrHqz5OQxAgAABAgQIECBAgAABAgQIECBAoKWAQInvBAECBAgQaIPA7GvPjzk3XdqGlZYQIECAAAECWRLod+Sp0f+4s7I0klkIECBAgAABAgQIECBAgAABAgQIFAQESnwRCBAgQIBAGwQannk8Jn1h7zastIQAAQIECBDIksDwH/4y6rfdKUsjmYUAAQIECBAgQIAAAQIECBAgQIBAQUCgxBeBAAECBAi0UeC1j78jVs2f08bVlhEgQIAAAQK1LtCxd7/Y+Df/qfUx9E+AAAECBAgQIECAAAECBAgQIEBgrQICJb4YBAgQIECgjQLTzj4mFj50bxtXW0aAAAECBAjUukDP3feLIeddV+tj6J8AAQIECBAgQIAAAQIECBAgQIDAWgUESnwxCBAgQIBAGwUW/PLWmH7+SW1cbRkBAgQIECBQ6wKDz7oyeu19eK2PoX8CBAgQIECAAAECBAgQIECAAAECaxUQKPHFIECAAAECbRRYMX1yvL7ve9q42jICBAgQIECg1gVG3/fPqBs8rNbH0D8BAgQIECBAgAABAgQIECBAgACBtQoIlPhiECBAgACBdghM/NxusfRfz7SjgqUECBAgQIBALQp0ffe2MeKGh2uxdT0TIECAAAECBAgQIECAAAECBAgQKEpAoKQoJg8RIECAAIG1C8y+5tsx5+Yr8BAgQIAAAQI5E+h3xMnR//hv5mxq4xIgQIAAAQIECBAgQIAAAQIECORJQKAkT6dtVgIECBAouUDDc0/GpOM+XvK6ChIgQIAAAQLpFhh+7W+ifqsd0t2k7ggQIECAAAECBAgQIECAAAECBAi0Q0CgpB14lhIgQIAAgURg/KHvj+XjX4FBgAABAgQI5ESg86hNY9Ttf83JtMYkQIAAAQIECBAgQIAAAQIECBDIq4BASV5P3twECBAgUDKBWVd/O+be4rU3JQNViAABAgQIpFyg72dOjgEneN1Nyo9JewQIECBAgAABAgQIECBAgAABAu0UEChpJ6DlBAgQIEBg6YtPx8SjdwdBgAABAgQI5ERgxPUPRdfNt8vJtMYkQIAAAQIECBAgQIAAAQIECBDIq4BASV5P3twECBAgUFKBCYd/MJa99u+S1lSMAAECBAgQSJ9Al43fFSNv/XP6GtMRAQIECBAgQIAAAQIECBAgQIAAgRILCJSUGFQ5AgQIEMinwOxrz485N12az+FNTYAAAQIEciTQ78hTo/9xZ+VoYqMSIECAAAECBAgQIECAAAECBAjkVUCgJK8nb24CBAgQKKnA0pf+EROP/EhJaypGgAABAgQIpE9gxE2/j66bbZ2+xnREgAABAgQIECBAgAABAgQIECBAoMQCAiUlBlWOAAECBPIrMOEzO8eyV17IL4DJCRAgQIBAxgW6bLpFjLzlsYxPaTwCBAgQIECAAAECBAgQIECAAAECbwgIlPgmECBAgACBEgnMuf7CmH39RSWqpgwBAgQIECCQNoH+R58e/Y4+I21t6YcAAQIECBAgQIAAAQIECBAgQIBAWQQESsrCqigBAgQI5FEguZ0kuaXEhwABAgQIEMimQHI7SXJLiQ8BAgQIECBAgAABAgQIECBAgACBPAgIlOThlM1IgAABAhUTmHjkR2LpS/+o2H42IkCAAAECBCoj0HWzrWPETb+vzGZ2IUCAAAECBAgQIECAAAECBAgQIJACAYGSFByCFggQIEAgOwJzbro0Zl97fnYGMgkBAgQIECBQEOh/3FnR78hTaRAgQIAAAQIECBAgQIAAAQIECBDIjYBASW6O2qAECBAgUAmBZeNeigmH7VSJrexBgAABAgQIVFBg5G2PR5cxm1VwR1sRIECAAAECBAgQIECAAAECBAgQqK6AQEl1/e1OgAABAhkUmHLKgbH4L67Ez+DRGokAAQIEcirQ/QMfiaGX35XT6Y1NgAABAgQIECBAgAABAgQIECCQVwGBkryevLkJECBAoGwCCx64M6Z/6/iy1VeYAAECBAgQqKzA4HOuiV57HlTZTe1GgAABAgQIECBAgAABAgQIECBAoMoCAiVVPgDbEyBAgEA2BcZ9YrNYOXdWNoczFQECBAgQyJFAp74DYsyvX8rRxEYlQIAAAQIECBAgQIAAAQIECBAg8IaAQIlvAgECBAgQKIPArCu/GXNv/2EZKitJgAABAgQIVFKg76FfiAEnfbuSW9qLAAECBAgQIECAAAECBAgQIECAQCoEBEpScQyaIECAAIGsCSx9+bmY+NldszaWeQgQIECAQO4ERvz4kej6zq1yN7eBCRAgQIAAAQIECBAgQIAAAQIECAiU+A4QIECAAIEyCUz+4qdiydN/KlN1ZQkQIECAAIFyC3Tb7kMx7Ac/L/c26hMgQIAAAQIECBAgQIAAAQIECBBIpYBASSqPRVMECBAgkAWBBb+8Naaff1IWRjEDAQIECBDIpcDgs66MXnsfnsvZDU2AAAECBAgQIECAAAECBAgQIEBAoMR3gAABAgQIlElg9coVMW7PTWPV4oVl2kFZAgQIECBAoFwCHbv3jDEPvBIdOtWVawt1CRAgQIAAAQIECBAgQIAAAQIECKRaQKAk1cejOQIECBCodYGZl54e8+6+vtbH0D8BAgQIEMidQJ8Djo6Bp16Uu7kNTIAAAQIECBAgQIAAAQIECBAgQKBJQKDEd4EAAQIECJRRYOkLf4uJx3ysjDsoTYAAAQIECJRDYMR1v42uW7yvHKXVJECAAAECBAgQIECAAAECBAgQIFATAgIlNXFMmiRAgACBWhaYdNzHo+G5J2t5BL0TIECAAIFcCdRvtUMMv/Y3uZrZsAQIECBAgAABAgQIECBAgAABAgRaCgiU+E4QIECAAIEyC8y/98aYcfFpZd5FeQIECBAgQKBUAoO+ekn03u+oUpVThwABAgQIECBAgAABAgQIECBAgEBNCgiU1OSxaZoAAQIEak1g3CffHSvnzKi1tvVLgAABAgRyJ9Cp36AY86t/5W5uAxMgQIAAAQIECBAgQIAAAQIECBBoKSBQ4jtBgAABAgQqIDD7+gtjzvUXVWAnWxAgQIAAAQLtEeh39OnR/+gz2lPCWgIECBAgQIAAAQIECBAgQIAAAQKZEBAoycQxGoIAAQIE0i6Q3E6S3FLiQ4AAAQIECKRbILmdJLmlxIcAAQIECBAgQIAAAQIECBAgQIBA3gUESvL+DTA/AQIECFRM6B5SjgAAIABJREFUYMYlX43599xQsf1sRIAAAQIECLROoPf+n4tBp13cukWeJkCAAAECBAgQIECAAAECBAgQIJBRAYGSjB6ssQgQIEAgfQLLXnkhJnxm5/Q1piMCBAgQIECgIDDylseiy6Zb0CBAgAABAgQIECBAgAABAgQIECBAoFFAoMTXgAABAgQIVFBg6llHxqI//KKCO9qKAAECBAgQKEagx4f3iY3Ov6mYRz1DgAABAgQIECBAgAABAgQIECBAIBcCAiW5OGZDEiBAgEBaBJY89WhMPmm/tLSjDwIECBAgQOBNgWFX3hvdtt+FBwECBAgQIECAAAECBAgQIECAAAECbwoIlPgqECBAgACBCgtMOuGT0fDsExXe1XYECBAgQIDAugTqt9kxhl/9K0AECBAgQIAAAQIECBAgQIAAAQIECDQTECjxdSBAgAABAhUWWPjg3THtnOMqvKvtCBAgQIAAgXUJDPnWtdFzjwMAESBAgAABAgQIECBAgAABAgQIECDQTECgxNeBAAECBAhUQWD8oR+I5eP/U4WdbUmAAAECBAg0F+g8atMYdftfoRAgQIAAAQIECBAgQIAAAQIECBAg0EJAoMRXggABAgQIVEFg3s+uiZn/+/Uq7GxLAgQIECBAoLnAwC9/N/occjwUAgQIECBAgAABAgQIECBAgAABAgRaCAiU+EoQIECAAIEqCKxevixe/9SWsXLe7CrsbksCBAgQIEAgEejUp3+M/vnz0aFzFyAECBAgQIAAAQIECBAgQIAAAQIECLQQECjxlSBAgAABAlUSmHvL/8asq8+r0u62JUCAAAECBAZ84ezo++kvgyBAgAABAgQIECBAgAABAgQIECBAYC0CAiW+FgQIECBAoFoCq1bFuP/eKlbOmlatDuxLgAABAgRyK9BpwJAY83/PRXTsmFsDgxMgQIAAAQIECBAgQIAAAQIECBBYn4BAie8HAQIECBCoosDc238Ys678ZhU7sDUBAgQIEMinwICTvhN9Dz0hn8ObmgABAgQIECBAgAABAgQIECBAgEARAgIlRSB5hAABAgQIlFPg9f23iRVTJ5ZzC7UJECBAgACBZgJ1G42I0fc8y4QAAQIECBAgQIAAAQIECBAgQIAAgfUICJT4ehAgQIAAgSoLzLtrbMy87GtV7sL2BAgQIEAgPwIDv3Jh9DnwmPwMbFICBAgQIECAAAECBAgQIECAAAECbRAQKGkDmiUECBAgQKDUAuMP3j6WT3yt1GXVI0CAAAECBFoIdB6xcYy64ykuBAgQIECAAAECBAgQIECAAAECBAhsQECgxFeEAAECBAikQGD+fTfFjItOTUEnWiBAgAABAtkWGHT6ZdF7389me0jTESBAgAABAgQIECBAgAABAgQIECiBgEBJCRCVIECAAAECpRCYcNgHY9m4f5eilBoECBAgQIDAWgS6jHlXjLztz2wIECBAgAABAgQIECBAgAABAgQIEChCQKCkCCSPECBAgACBSggs+NVtMf27J1ZiK3sQIECAAIFcCgz++lXR65OH5XJ2QxMgQIAAAQIECBAgQIAAAQIECBBorYBASWvFPE+AAAECBMooMOGzu8ayl58r4w5KEyBAgACBfAp0eedWMfLHj+RzeFMTIECAAAECBAgQIECAAAECBAgQaIOAQEkb0CwhQIAAAQLlEljwwJ0x/VvHl6u8ugQIECBAILcCg8+5JnrteVBu5zc4AQIECBAgQIAAAQIECBAgQIAAgdYKCJS0VszzBAgQIECgzAKTvrB3NDzzeJl3UZ4AAQIECORHoH7bnWL4D3+Zn4FNSoAAAQIECBAgQIAAAQIECBAgQKAEAgIlJUBUggABAgQIlFJgyd8ei8kn7lvKkmoRIECAAIFcCwy76r7o9r6dc21geAIECBAgQIAAAQIECBAgQIAAAQKtFRAoaa2Y5wkQIECAQAUEpn/ni7Hg17dXYCdbECBAgACBbAv0+sShMfgbP8j2kKYjQIAAAQIECBAgQIAAAQIECBAgUAYBgZIyoCpJgAABAgTaK7Biyvh4/cD3Rqxe3d5S1hMgQIAAgfwKdOgQo+/6e9QNHZVfA5MTIECAAAECBAgQIECAAAECBAgQaKOAQEkb4SwjQIAAAQLlFphzw0Ux+7oLy72N+gQIECBAILMC/Y8+I/odfXpm5zMYAQIECBAgQIAAAQIECBAgQIAAgXIKCJSUU1dtAgQIECDQToHxB74vlk8e184qlhMgQIAAgfwJdB42Jkbd9bf8DW5iAgQIECBAgAABAgQIECBAgAABAiUSECgpEaQyBAgQIECgHAILfvOzmH7eF8pRWk0CBAgQIJBpgcHf/GH02uuQTM9oOAIECBAgQIAAAQIECBAgQIAAAQLlFBAoKaeu2gQIECBAoAQCk0/aP5Y89UgJKilBgAABAgTyIdBt+11i2JX35mNYUxIgQIAAAQIECBAgQIAAAQIECBAok4BASZlglSVAgAABAqUSaHj2iZh0widLVU4dAgQIECCQeYHhV/8q6rfZMfNzGpAAAQIECBAgQIAAAQIECBAgQIBAOQUESsqpqzYBAgQIECiRwIzvnRzzf35LiaopQ4AAAQIEsivQ+1OfiUFfuyK7A5qMAAECBAgQIECAAAECBAgQIECAQIUEBEoqBG0bAgQIECDQHoEVM6bE+APfG6uXL2tPGWsJECBAgECmBTp07hKj7vp71A0amuk5DUeAAAECBAgQIECAAAECBAgQIECgEgICJZVQtgcBAgQIECiBwNxbr4pZPzi3BJWUIECAAAEC2RQY8MVzo+/hJ2ZzOFMRIECAAAECBAgQIECAAAECBAgQqLCAQEmFwW1HgAABAgTaIzDphE9Gw7NPtKeEtQQIECBAIJMC9dvsGMOv/lUmZzMUAQIECBAgQIAAAQIECBAgQIAAgWoICJRUQ92eBAgQIECgjQINzz0Zk477eBtXW0aAAAECBLIrMPza30T9Vjtkd0CTESBAgAABAgQIECBAgAABAgQIEKiwgEBJhcFtR4AAAQIE2isw+5rvxJybL29vGesJECBAgEBmBPodcUr0P/4bmZnHIAQIECBAgAABAgQIECBAgAABAgTSICBQkoZT0AMBAgQIEGilwIRP/1cse/XFVq7yOAECBAgQyJ5Al002j5E/+WP2BjMRAQIECBAgQIAAAQIECBAgQIAAgSoLCJRU+QBsT4AAAQIE2iKw+PGHYsqph7RlqTUECBAgQCBTAkMv/Vl032n3TM1kGAIECBAgQIAAAQIECBAgQIAAAQJpEBAoScMp6IEAAQIECLRBYMbFp8X8e29sw0pLCBAgQIBANgR673dUDPrqJdkYxhQECBAgQIAAAQIECBAgQIAAAQIEUiYgUJKyA9EOAQIECBAoVmDV4oUx4X92ihUzJhe7xHMECBAgQCAzAnWDhsXInz4eHbv3zMxMBiFAgAABAgQIECBAgAABAgQIECCQJgGBkjSdhl4IECBAgEArBRb+9u6Ydu5xrVzlcQIECBAgUPsCQ869Nnp+7IDaH8QEBAgQIECAAAECBAgQIECAAAECBFIqIFCS0oPRFgECBAgQKFZg2tnHxsKH7in2cc8RIECAAIGaF+i5+/4x5LyxNT+HAQgQIECAAAECBAgQIECAAAECBAikWUCgJM2nozcCBAgQIFCEwIrpk2LCoTvGqobFRTztEQIECBAgUNsCHeu7x8jbn4i6wcNrexDdEyBAgAABAgQIECBAgAABAgQIEEi5gEBJyg9IewQIECBAoBiB+f93c8y48JRiHvUMAQIECBCoaYFBZ1wevf/7iJqeQfMECBAgQIAAAQIECBAgQIAAAQIEakFAoKQWTkmPBAgQIECgCIHp3/5CLLj/Z0U86RECBAgQIFCbAr32OiQGf/OHtdm8rgkQIECAAAECBAgQIECAAAECBAjUmIBASY0dmHYJECBAgMC6BFYtXhgTj9gllk9+HRIBAgQIEMicQOdho2PEzY9Gx+49MzebgQgQIECAAAECBAgQIECAAAECBAikUUCgJI2noicCBAgQINBGgcWPPxRTTj2kjastI0CAAAEC6RUYeunPovtOu6e3QZ0RIECAAAECBAgQIECAAAECBAgQyJiAQEnGDtQ4BAgQIEBg9jXfiTk3Xw6CAAECBAhkRqDfEadE/+O/kZl5DEKAAAECBAgQIECAAAECBAgQIECgFgQESmrhlPRIgAABAgRaKTDphL2j4dnHW7nK4wQIECBAIH0C9dvsFMOv/mX6GtMRAQIECBAgQIAAAQIECBAgQIAAgYwLCJRk/ICNR4AAAQL5FFj2n+djwmd3jVi9Op8ApiZAgACBbAh06BAjf/xIdHnHltmYxxQECBAgQIAAAQIECBAgQIAAAQIEakhAoKSGDkurBAgQIECgNQLz7rk+Zl5yemuWeJYAAQIECKRKYOBpF0Wf/Y9OVU+aIUCAAAECBAgQIECAAAECBAgQIJAXAYGSvJy0OQkQIEAglwLTzjkuFj54dy5nNzQBAgQI1LZAzz0OiCHfura2h9A9AQIECBAgQIAAAQIECBAgQIAAgRoWECip4cPTOgECBAgQ2JDAqvlzYsIRu8aK6ZM29KjfEyBAgACB1AjUDR4eI29+JDr27peanjRCgAABAgQIECBAgAABAgQIECBAIG8CAiV5O3HzEiBAgEDuBBY9dn9MPePTuZvbwAQIECBQuwIbXfiT6LHzXrU7gM4JECBAgAABAgQIECBAgAABAgQIZEBAoCQDh2gEAgQIECCwIYE5N14Ss8desKHH/J4AAQIECFRdoP+xZ0a/o06reh8aIECAAAECBAgQIECAAAECBAgQIJB3AYGSvH8DzE+AAAECuRGY9s1jYuHD9+ZmXoMSIECAQO0J9Nxtvxjy7etqr3EdEyBAgAABAgQIECBAgAABAgQIEMiggEBJBg/VSAQIECBAYG0CqxsWx8RjPhbLXn0REAECBAgQSJ1Al002jxHX/TY61HdPXW8aIkCAAAECBAgQIECAAAECBAgQIJBHAYGSPJ66mQkQIEAgtwJLX/h7TDz2YxGrV+fWwOAECBAgkEKBDh1ixNjfRtct3pvC5rREgAABAgQIECBAgAABAgQIECBAIJ8CAiX5PHdTEyBAgECOBRb86raY/t0TcyxgdAIECBBIm8Dgr18VvT55WNra0g8BAgQIECBAgAABAgQIECBAgACBXAsIlOT6+A1PgAABAnkVmPX9s2PubT/I6/jmJkCAAIEUCfQ97Isx4EvnpagjrRAgQIAAAQIECBAgQIAAAQIECBAgkAgIlPgeECBAgACBnApM+crBsfiJh3M6vbEJECBAIA0C3XfcLYZedkcaWtEDAQIECBAgQIAAAQIECBAgQIAAAQItBARKfCUIECBAgEBOBVbOmhYTj9kjVkyblFMBYxMgQIBANQXqhgyPEdc9GJ0GDKlmG/YmQIAAAQIECBAgQIAAAQIECBAgQGAdAgIlvhoECBAgQCDHAkuefCQmf3n/HAsYnQABAgSqJTDsf++JbjvsWq3t7UuAAAECBAgQIECAAAECBAgQIECAwAYEBEp8RQgQIECAQM4F5t3xo5h5xVk5VzA+AQIECFRSYODJ50efgz9fyS3tRYAAAQIECBAgQIAAAQIECBAgQIBAKwUESloJ5nECBAgQIJBFgVlXfjPm3v7DLI5mJgIECBBImUDfQ0+IASd9J2VdaYcAAQIECBAgQIAAAQIECBAgQIAAgZYCAiW+EwQIECBAgEBBYNrZx8bCh+6hQYAAAQIEyibQc/f9Y8h5Y8tWX2ECBAgQIECAAAECBAgQIECAAAECBEonIFBSOkuVCBAgQIBAjQusjslf+FQseebPNT6H9gkQIEAgjQLdtv1gDPvhzxtb65DG9vREgAABAgQIECBAgAABAgQIECBAgEALAYESXwkCBAgQIEBgjcCKmVMbQyX7xPKJr1IhQIAAAQIlE+g8YpNCmKRu4NCS1VSIAAECBAgQIECAAAECBAgQIECAAIHyCgiUlNdXdQIECBAgUHMCS//1TExqDJWsblhcc71rmAABAgTSJ9ChvnsM/+Evouu7t01fczoiQIAAAQIECBAgQIAAAQIECBAgQGCdAgIlvhwECBAgQIDA2wQW/fE3MfX0w8kQIECAAIF2C2x04a3RY+ePt7uOAgQIECBAgAABAgQIECBAgAABAgQIVFZAoKSy3nYjQIAAAQI1IzD/vptixkWn1ky/GiVAgACB9AkM+uql0Xu/I9PXmI4IECBAgAABAgQIECBAgAABAgQIENiggEDJBok8QIAAAQIE8isw+7rvxZwbLs4vgMkJECBAoM0C/Y76avQ/9mttXm8hAQIECBAgQIAAAQIECBAgQIAAAQLVFRAoqa6/3QkQIECAQOoFZnzv5Jj/81tS36cGCRAgQCA9Ar33+UwMOvOK9DSkEwIECBAgQIAAAQIECBAgQIAAAQIEWi0gUNJqMgsIECBAgED+BKZ89X9i8Z9+m7/BTUyAAAECrRbo/qGPxdCLf9rqdRYQIECAAAECBAgQIECAAAECBAgQIJAuAYGSdJ2HbggQIECAQDoFVq6MyaccFEueeiSd/emKAAECBFIh0G37XWLY5XdFdOqUin40QYAAAQIECBAgQIAAAQIECBAgQIBA2wUEStpuZyUBAgQIEMiVwKoli2JKY6ik4R9/ydXchiVAgACB4gTq3/P+GHrFXdGxW4/iFniKAAECBAgQIECAAAECBAgQIECAAIFUCwiUpPp4NEeAAAECBNIlsHLurMZQyYGx9N//SFdjuiFAgACBqgp0fdfWMbTxZpJOfQdUtQ+bEyBAgAABAgQIECBAgAABAgQIECBQOgGBktJZqkSAAAECBHIhsGL6pJhy8oGxbNxLuZjXkAQIECCwfoEuYzYrhEnqhgxHRYAAAQIECBAgQIAAAQIECBAgQIBAhgQESjJ0mEYhQIAAAQKVElg+4ZWY3BgqWTFlfKW2tA8BAgQIpFCgbuioGNb4mpvOIzdNYXdaIkCAAAECBAgQIECAAAECBAgQIECgPQICJe3Rs5YAAQIECORYYNl/no/Jja+/WTlreo4VjE6AAIH8CnQaMDiGNd5M0uUdW+YXweQECBAgQIAAAQIECBAgQIAAAQIEMiwgUJLhwzUaAQIECBAot8DSF/5WuKlk1cL55d5KfQIECBBIkUDHnr0Lr7mp3/J9KepKKwQIECBAgAABAgQIECBAgAABAgQIlFJAoKSUmmoRIECAAIEcCix5+k8xpTFUsnr5shxOn72R67fZKfoe9sVWDbZi2qSYedkZrVrT/OH+x5655oaDqWd8us111rew5+77RfcPfSw6du9VeCy5YWfxX/8QDc8+3ur96jYa2Wj0pagbMrywduGDd8fCh+4tuk6yfuApF7RpbdGbeJBAGQU6dO4SQxtfc9Ntuw+VcRelCRAgQIAAAQIECBAgQIAAAQIECBCotoBASbVPwP4ECBAgQCADAoufeDimfOXgDExihMHnXB299mzdWS6f8GqMP2SHNuH1Oei4NeGKpMArHxzQpjrrWjTwKxdGzz32j059+q/1kYbnn4pZ3z+36GBJUq/33odHh/pub6mXGEw//6Si6gwf+0DjrQ7bx+qGJTH+sJ1ixdQJJZ1ZMQLlFhh62R3Rfcfdyr2N+gQIECBAgAABAgQIECBAgAABAgQIVFlAoKTKB2B7AgQIECCQFYEkVJLcLuGmkto+0WFX3hvdtt+lVUO0NVCS3NQx4sbfvSXsUcpASVNwY0PDJMGOuT/9Qcwe+8atIev6tAy/JHN36FofdYOHFZasnDc7Jh710fUGRJIbYIZf/cvC84seu7/w34wPgVoRSG4m2ejCnwiT1MqB6ZMAAQIECBAgQIAAAQIECBAgQIBAOwUEStoJaDkBAgQIECDw/wWS198k/4N81cL5WGpUYNTPnozOIzcpdJ/c3rFy9owNTtLWV96sLbxSqkBJ8j+9e+y815rek7DH4iceiqUvPF34u+R39VvtsOamkSRUMv38E9f76pox979cCL+0fDa5taTPgcesMZt07J7rNBt586OF1/sk/Yzb650btPUAgbQIdOzZuxAm8ZqbtJyIPggQIECAAAECBAgQIECAAAECBAiUX0CgpPzGdiBAgAABArkSaHj+bzH1a5+OlbOm52rurAy76Z9nrRll0gl7F/UKl7bM3v/YM6PfUae9bWkpAiXNbwFJNkiCMWsLeSQ3pAy/5tdrbhhZ300rPXffL4acd12h3yVPPRqTT9rvLb2Pvu+fhTpJ2OTVj45YK0nzG07m3XVdzLzsjLbQWUOg4gKdBgyOoY1hkq5bvK/ie9uQAAECBAgQIECAAAECBAgQIECAAIHqCQiUVM/ezgQIECBAILMCy/7zfExpvKlkxZTxmZ0xi4M1D02U8waNJMgx6rbHC7eDJAGM5M+mTykCJc1vPtnQHC1fY7OuEE3zG09mXn5mzLvz2rd8BTb0++ThpttfNtRTFr9bZqpdgbqhowphkuRmHR8CBAgQIECAAAECBAgQIECAAAECBPIlIFCSr/M2LQECBAgQqJjA8gmvFF5/s2zcSxXb00btE2j+6pYkFDThiF3aV3Adq5te+5L8es6Nl7zlppJSBEqabgtJ6i967P7C93B9n+a3sqwtLJKsHT72gajfcvtCmWlnH/O2V+NsKFDSPLiyrj3Kgq0ogXYIdBmzWeE1N51HbtqOKpYSIECAAAECBAgQIECAAAECBAgQIFCrAgIltXpy+iZAgAABAjUgsGLapMLrb5b++x810K0Wm9/sUUwQoy1iawutNA90lCJQkvSV3LZSv/WOsfDh+zb42p5iAiVNt4sktdfW44YCJWPufzk69ekf63utTls8rSFQLoGu79q6ECapGzy8XFuoS4AAAQIECBAgQIAAAQIECBAgQIBAygUESlJ+QNojQIAAAQK1LrBy7qzCDREN//xrrY+S+f6bhyaabtFIghndP/Sx6Ni9V2H+5OaS+b/4SayYOqHVHvXb7BTDLr+z8Iqb5LUvE4/6aKFOOQIlxTaXvH5n9D3PrHl8XbeHNA/btPaGkuYhGreTFHsynqumQP3WH4iNvndLdOo7oJpt2JsAAQIECBAgQIAAAQIECBAgQIAAgSoLCJRU+QBsT4AAAQIE8iCwasmiQqhkyVOP5mHcmp2xebAjuaEk+Z/Kya0aa/s0PP9UTPvmMa0KlqwtsJLUrmagpPnNIqsblsSrHx2x1nk3dANJ8983D5wkgZURN/6u4JiYTTp2z5r9fmg8HwLdtt+18WaSW6Jjtx75GNiUBAgQIECAAAECBAgQIECAAAECBAisU0CgxJeDAAECBAgQqIzAypUxpfH1N4v/9NvK7GeXVgkkN5EMOe+6Vq1JAhjTzz8xFj507wbXDT7n6ui158GF55Jg0eST9luzphqBkiToMfisK6Pb9rus6WPBA3fE9G+dsNZZ+hx0XAw85YK19p/85ej7/tn4apBh0TKU0jxoMumEvTf4+p0NQnqAQBkFktuIhn7vJxGdOpVxF6UJECBAgAABAgQIECBAgAABAgQIEKgVAYGSWjkpfRIgQIAAgYwIzLjg5MZXptySkWmyM0bz17I0TbV8wqvR8MJTsfSFpwt/1XWL7aJ+i+2j88hN1gyeBCgmn3LQeoMSzcMqzV9101SkUoGSZMa6IcOj89BR0XnEJoVX7zR9WoZc1nayY+5/uXDTSMsgTXO75GaX5Dae5JOEVkbd9nhhH7eTZOe/laxO0vtTn4lBX7siq+OZiwABAgQIECBAgAABAgQIECBAgACBNggIlLQBzRICBAgQIECgfQKzx34v5tx4cfuKWF1SgWFX3rvmto4kMDH3pz+I2WPfuJGj5af5bSPJ75LgyfhDdlhnP023dyQPzLz8zJh357VvebZSgZLmr9xpaiCZdeEjv1jnzSTNG21+S0nT3B261hduJkk+K6ZPjknHf2LNa4CabidJ9hh/2E5veT1QErJJboPo2L1XrFq8IObfd7PbS0r6jVasNQL9PvfV6H/M11qzxLMECBAgQIAAAQIECBAgQIAAAQIECORAQKAkB4dsRAIECBAgkEaB+ffeFDMuPjWNreWyp/ptdoqum72ncAtJ8lqiDb3GpvmrXBKwaWcfs9Y1zZ9b1y0glQqUNN0wsrYDTkIxs8eev8G5+x97ZvT9ny++5XaTpF6yfvKX918TGkk8h1/9y8JWzW8tSf59+NgHon7L7d/WRjG3pOTyy2nosgoMOv3S6L3vkWXdQ3ECBAgQIECAAAECBAgQIECAAAECBGpTQKCkNs9N1wQIECBAIBMCix77TUw759jGV4gszsQ8eRqi+etckrlbhiaSv2t+o0dye8fr+75nrUSVCpQk4ZYktJF8Oo/cNLpuvu1bgh0tX2WzrvNMZu972JcKr89JPgsfvPttQZSm0EjL20ma3wSTvP5n1fy50bF338KrdJKPV+Pk6b+i6s7aob57DDlvbPT4r49XtxG7EyBAgAABAgQIECBAgAABAgQIECCQWgGBktQejcYIECBAgEA+BJb+65nG2y2OjeUTX83HwBmasvkrZFq+9iYJXYy48XdrghLrusEk4ahUoGRt9EnoZcAJZ6+5cSQJeYzb653tOqXkdTZDzruuUGPBA3eseZ1O879veaPJyJsfjS7v2LKwZm2vBWpXQxYTaCHQecQmhTBJ13dvy4YAAQIECBAgQIAAAQIECBAgQIAAAQLrFBAo8eUgQIAAAQIEqi6wYuaUmH72cbHkmT9XvRcNFC/Q/HU2LQMlzW/iWNvtJc13qWagJOlj4FcujD4HHrOmpTk3XtL4+psLiodo8WRT0KZlOKX5q24mnbB3NDz7+JqVzV+R45aSNtNbWIRAt20/GIMbwyR1Azcq4mmPECBAgAABAgQIECBAgAABAgQIECCQZwGBkjyfvtmU7WrcAAAgAElEQVQJECBAgECqBFY33lRyXOOrQ+5JVVeaWbfAugIlzW/iSFYngZL1fXrsvNeaXzd/Nnk9zbw7r63IEYy5/+U1t6lsKACzvoaav+Zn3l3XxczLzljz+Oj7/hl1g4c1vuJpSbz60RFvK9P0+1LcklIRNJvUnEDP3fdvvJkk+W+qQ831rmECBAgQIECAAAECBAgQIECAAAECBCovIFBSeXM7EiBAgAABAusRmHXlN2Lu7VczqqBAcjtG38O+GJ2HjooOXbvF5C/vHyumTthgB81vIWl+Q0nzUMUGi6zngfYEO1q7b/PX9yz7z/Mx4YhdWlui8HxTnZY3tiS/a7qJZW2/a742+edXPjigTftbRGBdAn0P/UIMOOnbgAgQIECAAAECBAgQIECAAAECBAgQIFC0gEBJ0VQeJECAAAECBColMO+OH8XMK86q1Ha536f561YSjGJf+dJ0o0ayJrlNZPJJ+xUsqx0oSfZPPt223yWmnvHpos63eaCk+SxFLX7zoeavzpl5+Zlvu11FoKQ1mp4tpcDAk8+PPgd/vpQl1SJAgAABAgQIECBAgAABAgQIECBAIAcCAiU5OGQjEiBAgACBWhRY8uQjMf38E2PFtEm12H7N9dz8lS8Nzz8Vk47dc70zrC+EUrfRyGj+GpsNYQw85YI1jyRBjKbP0pf+GQ3PPr6h5W/5fcvX7awt2NGyYNLv6HueWfPXCx64I6Z/64RW7Zs83GS4rhtIBEpaTWpBOwXqhgyPwWddFd122LWdlSwnQIAAAQIECBAgQIAAAQIECBAgQCCPAgIleTx1MxMgQIAAgRoRWDlrWkz/7omx+ImHa6Tj2m2z+etrkimmnX1MLHzo3nUO1PxGj5XzZse4vd7Z5uGbghZJgVK86qV5OKaY19dsdOFP3hKAmXTC3q0Osgw+5+rotefBBYN12TXd6LK6YUm8+tERb/Nq6ru9nm0+CAszJdB9x91i8Nevik4DhmRqLsMQIECAAAECBAgQIECAAAECBAgQIFA5AYGSylnbiQABAgQIEGijwKzvnx1zb/tBG1dbVoxAcuPIsMvvjA713QqPr5g+OSYd/4lYMXXC25YPH/tA1G+5/Zq/L/YVOevqo7WBkuSVNsnrbJo+LV9r0zIgsr5X2DQPgiT1irmdpeUcyQ0no257vGC3vvXN3VqGVprf+NKWHoo5Y8/kR6DvYV+MAV86Lz8Dm5QAAQIECBAgQIAAAQIECBAgQIAAgbIICJSUhVVRAgQIECBAoNQCC351W+MrcE6KWL261KXVe1Ng4FcujD4HHrPGI7lJo+G5J2PRY/cX/q7rFttF9x13j059+q95phThh9YGSloGRtZ2q0nTbSBNjSYBmSVP/zGWvvD0mlm6bfdfUTd42JpZ1heiWd+XpHk/67vdJAnCNL3ep+VeI29+NLq8Y8vCNsW8pseXlsBaBTp0aHzFzZXR65OHASJAgAABAgQIECBAgAABAgQIECBAgEC7BQRK2k2oAAECBAgQIFApgaUv/L0QKln26ouV2jJ3+7QMa6wPoBRhkqR+OQIlya0hw6/59VsCI+ubpa1hkua3k6zvJpSmvZu/Wih5tc2q+XOjY+++a0I6xdTI3ZfSwEUJdNlk80KYpOsW7y3qeQ8RIECAAAECBAgQIECAAAECBAgQIEBgQwICJRsS8nsCBAgQIEAgVQKrGxbH9O+eFAsfvjdVfWWpmeQmjb6Hn7jOMEYShJh/zw0xe+wFJRm7HIGSpsaSgEz91h94y60qzZtOZln8xEMx/VsntGmWptfYJLe5jD9sp7W+Iqhl4eahkua/EyZp0xFY1CjQc7f9YvDXr2x87VJ3HgQIECBAgAABAgQIECBAgAABAgQIECiZgEBJySgVIkCAAAECBCopMOfGS0oWaKhk37W0V8/d92sMY+wYdUOGF9petXhBLP7Tb2PhQ6UN8yShj6bP1DM+vUGiJPDSbftd1gRF1vbKm5ZFkjXJK3s6du9V0lmael/2n+db9X2s32an6L3vEYV+Etf5990cDc8+vsHZPUCgpUD/Y8+MfkedBoYAAQIECBAgQIAAAQIECBAgQIAAAQIlFxAoKTmpggQIECBAgEClBBY9dn/MvPSMWDF9UqW2tE+KBEbf98/CLSrFBEpS1LZWCJREoG7w8Bh46oXRY+e9SlJPEQIECBAgQIAAAQIECBAgQIAAAQIECLQUECjxnSBAgAABAgRqWmDV/DkxozFUsvDBu2t6Ds23TqBuo5Ex+p5nYvmEV2P8ITu0brGnCdS4QM89DohBjWGSjr371fgk2idAgAABAgQIECBAgAABAgQIECBAIM0CAiVpPh29ESBAgAABAkULzLvn+sJtJbF6ddFrPFi7AsmrZpKbGebddV3MvKzx3H0I5EGgQ4fCrSR99j86D9OakQABAgQIECBAgAABAgQIECBAgACBKgsIlFT5AGxPgAABAgQIlE5g2X+eL9xW0vDs46UrqlLqBJrCJA3PPxWTjt0zdf1piEA5BOq32alwK0mXd2xZjvJqEiBAgAABAgQIECBAgAABAgQIECBA4G0CAiW+FAQIECBAgEDmBGZf852Yc/PlmZvLQG8IJK+76b3Pp2P22AuQEMiFQL8jTon+x38jF7MakgABAgQIECBAgAABAgQIECBAgACB9AgIlKTnLHRCgAABAgQIlFBg8eMPNb4C5/RYPvn1ElZVigABApUT6DxsdOMrbi6K7jvtXrlN7USAAAECBAgQIECAAAECBAgQIECAAIE3BQRKfBUIECBAgACBzAqsWrywECpZcP/PMjujwQgQyKZAr70OKYRJOnbvmc0BTUWAAAECBAgQIECAAAECBAgQIECAQOoFBEpSf0QaJECAAAECBNorMP//bo5Z//v1WNWwuL2lrCdAgEBZBTrWd48BX/5u9P7vI8q6j+IECBAgQIAAAQIECBAgQIAAAQIECBDYkIBAyYaE/J4AAQIECBDIhMCK6ZNi1vfPjYUP3ZOJeQxBgED2BHruvn8M+NK5UTd4ePaGMxEBAgQIECBAgAABAgQIECBAgAABAjUnIFBSc0emYQIECBAgQKA9Agt/e3fM+sG5sWLG5PaUsZYAAQIlE6gbNCwGfPHc6PmxA0pWUyECBAgQIECAAAECBAgQIECAAAECBAi0V0CgpL2C1hMgQIAAAQI1J7Bq8cJCqGT+vTfWXO8aJkAgWwK99zuqECbp2L1ntgYzDQECBAgQIECAAAECBAgQIECAAAECNS8gUFLzR2gAAgQIECBAoK0Cix9/qBAsWfbqi20tYR0BAgTaJNBlk80LQZLuO+3epvUWESBAgAABAgQIECBAgAABAgQIECBAoNwCAiXlFlafAAECBAgQSL3A7Gu+E3Nuvjz1fWqQAIFsCPQ74pTof/w3sjGMKQgQIECAAAECBAgQIECAAAECBAgQyKyAQElmj9ZgBAgQIECAQGsEGp57snBbScOzT7RmmWcJECBQtED9NjsWbiWp32qHotd4kAABAgQIECBAgAABAgQIECBAgAABAtUSECiplrx9CRAgQIAAgVQKzL31qph97fmxevmyVPanKQIEak+gQ+cu0f+4s6Lv4SfWXvM6JkCAAAECBAgQIECAAAECBAgQIEAgtwICJbk9eoMTIECAAAEC6xJYMWNKzLn+wpj/81sgESBAoF0CvT/1meh39BlRN2hou+pYTIAAAQIECBAgQIAAAQIECBAgQIAAgUoLCJRUWtx+BAgQIECAQM0IJK+/md0YLFny1KM107NGCRBIh0C37XeN/kefHslrbnwIECBAgAABAgQIECBAgAABAgQIECBQiwICJbV4anomQIAAAQIEKiqw4P6fNd5YclEsnzyuovvajACB2hPoPGxM9Dvm9Oj18UNqr3kdEyBAgAABAgQIECBAgAABAgQIECBAoJmAQImvAwECBAgQIECgSIEkVDL7hosiVq8ucoXHCBDIjUCHDoUbSfp97vTcjGxQAgQIECBAgAABAgQIECBAgAABAgSyLSBQku3zNR0BAgQIECBQYoEVU8YXXoOz4Ne3l7iycgQI1KpAr08c2hgmOSPqho6q1RH0TYAAAQIECBAgQIAAAQIECBAgQIAAgbcJCJT4UhAgQIAAAQIE2iCw5G+PFYIlDc883obVlhAgkAWB+m13KgRJur1v5yyMYwYCBAgQIECAAAECBAgQIECAAAECBAi8RUCgxBeCAAECBAgQINAOgQUP3Blzb/t+LHv5uXZUsZQAgVoS6PLOraLvYV+KXnseVEtt65UAAQIECBAgQIAAAQIECBAgQIAAAQKtEhAoaRWXhwkQIECAAAECaxdY8KvbYu6tjcGScf9GRIBARgW6jHlX9D28MUjyycMyOqGxCBAgQIAAAQIECBAgQIAAAQIECBAg8P8FBEp8GwgQIECAAAECJRSYf9+PG28suSqWT3ythFWVIkCgmgKdR2xcuJGk975HVrMNexMgQIAAAQIECBAgQIAAAQIECBAgQKCiAgIlFeW2GQECBAgQIJAXgXl3XVcIlqyYOjEvI5uTQOYE6jYaUQiS9Dnw2MzNZiACBAgQIECAAAECBAgQIECAAAECBAhsSECgZENCfk+AAAECBAgQaIfA3NuvbnwVzlWxcta0dlSxlACBSgp0GjCk8Gqbvod+oZLb2osAAQIECBAgQIAAAQIECBAgQIAAAQKpEhAoSdVxaIYAAQIECBDIpMCqVYXbSube+v1YOW92Jkc0FIEsCHTq079wI0nfw0+M6NgxCyOZgQABAgQIECBAgAABAgQIECBAgAABAm0WEChpM52FBAgQIECAAIHWCaxevizm33NDzLv3hlg+/pXWLfY0AQJlE+g86h3RZ7+jovf+n4sOnbuUbR+FCRAgQIAAAQIECBAgQIAAAQIECBAgUEsCAiW1dFp6JUCAAAECBDIjsPDBu2NeY7ik4dknMjOTQQjUmkD9NjtGn8YQSc89Dqi11vVLgAABAgQIECBAgAABAgQIECBAgACBsgsIlJSd2AYECBAgQIAAgXULLHnq0UKwZNEffoGJAIEKCfT48D6FIEm37Xep0I62IUCAAAECBAgQIECAAAECBAgQIECAQO0JCJTU3pnpmAABAgQIEMigwLJXXmh8Fc6NhVfi+BAgUB6B5JU2yattumy6RXk2UJUAAQIECBAgQIAAAQIECBAgQIAAAQIZEhAoydBhGoUAAQIECBCofYGVc2YUbiyZf8+NkfyzDwEC7RPo1G9Q9N7/qMKNJMk/+xAgQIAAAQIECBAgQIAAAQIECBAgQIBAcQICJcU5eYoAAQIECBAgUHGB+Y03liy4/2fR8NyTFd/bhgRqXaB+qx2i116HRO/GG0l8CBAgQIAAAQIECBAgQIAAAQIECBAgQKD1AgIlrTezggABAgQIECBQUYGlL/ytECxJflYtXljRvW1GoJYEOnbvWQiRJD9dt3hfLbWuVwIECBAgQIAAAQIECBAgQIAAAQIECKROQKAkdUeiIQIECBAgQIDA2gVWr1wRC98Mlix5+k+YCBB4U6Dbdh8qhEh6Nv506FTHhQABAgQIECBAgAABAgQIECBAgAABAgRKICBQUgJEJQgQIECAAAEClRZY+vJzb4RLfvOzWDl3VqW3tx+Bqgt06jsgen38jRBJ13duVfV+NECAAAECBAgQIECAAAECBAgQIECAAIGsCQiUZO1EzUOAAAECBAjkTmDBA3fGwsZgyeK//D53sxs4fwLdP/CR6NkYJOm150H5G97EBAgQIECAAAECBAgQIECAAAECBAgQqKCAQEkFsW1FgAABAgQIECinwLJxL8WiP/yi8eeXsfSlf5RzK7UJVFSg62ZbR48P7934s090GbNZRfe2GQECBAgQIECAAAECBAgQIECAAAECBPIqIFCS15M3NwECBAgQIJBpgWWvvFAIlyxsDJck/+xDoNYEumy6RfRsCpE0/rMPAQIECBAgQIAAAQIECBAgQIAAAQIECFRWQKCkst52I0CAAAECBAhUXCC5rSS5tWTRI43hktf+XfH9bUigWIEuG78reuya3ESydyS3kvgQIECAAAECBAgQIECAAAECBAgQIECAQPUEBEqqZ29nAgQIECBAgEDFBZa++HTh1pJFj/wilo9/peL725BAS4HOozZtDJHsU7iNpOvm2wEiQIAAAQIECBAgQIAAAQIECBAgQIAAgZQICJSk5CC0QYAAAQIECBCotEDDc0/G4j/+Jhb/9Q+x9F/PVHp7++VYoOu7t43u7/9wdP+vj0f9VjvkWMLoBAgQIECAAAECBAgQIECAAAECBAgQSK+AQEl6z0ZnBAgQIECAAIGKCayYPjmW/PX3jeGS5OcPsWr+nIrtbaPsC3Ts3e+NAMn7PxLdGn/qBg/L/tAmJECAAAECBAgQIECAAAECBAgQIECAQI0LCJTU+AFqnwABAgQIECBQDoGGZx5/M1zy+1j6wt/LsYWaGRfousV7CwGS5Kd+250yPq3xCBAgQIAAAQIECBAgQIAAAQIECBAgkD0BgZLsnamJCBAgQIAAAQIlFVg5a1os/ssbt5ckt5isnDurpPUVy4ZAp74DCrePFEIkH/hIdBowJBuDmYIAAQIECBAgQIAAAQIECBAgQIAAAQI5FRAoyenBG5sAAQIECBAg0FaBpS/9Ixr++WTjz19j6XNPxvLJr7e1lHU1LNB52OjoutUOUf+e9zf+7BBdN9u6hqfROgECBAgQIECAAAECBAgQIECAAAECBAi0FBAo8Z0gQIAAAQIECBBol8CKqROj4bm/vhEyaQyYLH3x6XbVszidAl03364QHKnfqjFA0hgkqdtoRDob1RUBAgQIECBAgAABAgQIECBAgAABAgQIlERAoKQkjIoQIECAAAECBAg0CaxasiiWvhkuSQImSdBk1aL5gGpIoGOP3m+GR5IbSBpvH2kMkHTs1qOGJtAqAQIECBAgQIAAAQIECBAgQIAAAQIECLRXQKCkvYLWEyBAgAABAgQIbFBg2biXYtmrL8SyV15s/Hnjz+WTXtvgOg+UX6Dz8I2jy6abN/5s8cafmzT+OWaz8m9sBwIECBAgQIAAAQIECBAgQIAAAQIECBBItYBASaqPR3MECBAgQIAAgewKrFq0oDFk0hQweSNksrQxbLJqwdzsDl3FyTr26htdm0IjhT8bfzbZPDr26FXFrmxNgAABAgQIECBAgAABAgQIECBAgAABAmkVEChJ68noiwABAgQIECCQU4EVUye8cYvJ6y/HiinjY3njT9OfqxuW5FSluLE71HeLzkNHRV3jT9OfXUa/sxAeqdtoZHFFPEWAAAECBAgQIECAAAECBAgQIECAAAECBBoFBEp8DQgQIECAAAECBGpGYOXs6W8JmCRBkzfCJhMKf65evqxmZmlLox06d3lLWKTz0JGFf28KkHTqP7gtZa0hQIAAAQIECBAgQIAAAQIECBAgQIAAAQJvExAo8aUgQIAAAQIECBDIjMCK6ZNj1bzZsfLNnw39c/LanWp+ktfNdOrTPzo2/iR/buif6wYPq2a79iZAgAABAgQIECBAgAABAgQIECBAgACBHAkIlOTosI1KgAABAgQIECDwVoHVK5YXAiirFs4v3G6yvp9Yy++TasmtIc1/osW/t/x98u8de/YuhEg61HV2JAQIECBAgAABAgQIECBAgAABAgQIECBAIJUCAiWpPBZNESBAgAABAgQIECBAgAABAgQIECBAgAABAgQIECBAgAABAgSqJyBQUj17OxMgQIAAAQIECBAgQIAAAQIECBAgQIAAAQIECBAgQIAAAQIEUikgUJLKY9EUAQIECBAgQIAAAQIECBAgQIAAAQIECBAgQIAAAQIECBAgQKB6AgIl1bO3MwECBAgQIECAAAECBAgQIECAAAECBAgQIECAAAECBAgQIEAglQICJak8Fk0RIECAAAECBAgQIECAAAECBAgQIECAAAECBAgQIECAAAECBKonIFBSPXs7EyBAgAABAgQIECBAgAABAgQIECBAgAABAgQIECBAgAABAgRSKSBQkspj0RQBAgQIECBAgAABAgQIECBAgAABAgQIECBAgAABAgQIECBAoHoCAiXVs7czAQIECBAgQIAAAQIECBAgQIAAAQIECBAgQIAAAQIECBAgQCCVAgIlqTwWTREgQIAAAQIECBAgQIAAAQIECBAgQIAAAQIECBAgQIAAAQIEqicgUFI9ezsTIECAAAECBAgQIECAAAECBAgQIECAAAECBAgQIECAAAECBFIpIFCSymPRFAECBAgQIECAAAECBAgQIECAAAECBAgQIECAAAECBAgQIECgegICJdWztzMBAgQIECBAgAABAgQIECBAgAABAgQIECBAgAABAgQIECBAIJUCAiWpPBZNESBAgAABAgQIECBAgAABAgQIECBAgAABAgQIECBAgAABAgSqJyBQUj17OxMgQIAAAQIECBAgQIAAAQIECBAgQIAAAQIECBAgQIAAAQIEUikgUJLKY9EUAQIECBAgQIAAAQIECBAgQIAAAQIECBAgQIAAAQIECBAgQKB6AgIl1bO3MwECBAgQIECAAAECBAgQIECAAAECBAgQIECAAAECBAgQIEAglQICJak8Fk0RIECAAAECBAgQIECAAAECBAgQIECAAAECBAgQIECAAAECBKonIFBSPXs7EyBAgAABAgQIECBAgAABAgQIECBAgAABAgQIECBAgAABAgRSKSBQkspj0RQBAgQIECBAgAABAgQIECBAgAABAgQIECBAgAABAgQIECBAoHoCAiXVs7czAQIECBAgQIAAAQIECBAgQIAAAQIECBAgQIAAAQIECBAgQCCVAgIlqTwWTREgQIAAAQIECBAgQIAAAQIECBAgQIAAAQIECBAgQIAAAQIEqicgUFI9ezsTIECAAAECBAgQIECAAAECBAgQIECAAAECBAgQIECAAAECBFIpIFCSymPRFAECBAgQIECAAAECBAgQIECAAAECBAgQIECAAAECBAgQIECgegICJdWztzMBAgQIECBAgAABAgQIECBAgAABAgQIECBAgAABAgQIECBAIJUCAiWpPBZNESBAgAABAgQIECBAgAABAgQIECBAgAABAgQIECBAgAABAgSqJyBQUj17OxMgQIAAAQIECBAgQIAAAQIECBAgQIAAAQIECBAgQIAAAQIEUikgUJLKY9EUAQIECBAgQIAAAQIECBAgQIAAAQIECBAgQIAAAQIECBAgQKB6AgIl1bO3MwECBAgQIECAAAECBAgQIECAAAECBAgQIECAAAECBAgQIEAglQICJak8Fk0RIECAAAECBAgQIECAAAECBAgQIECAAAECBAgQIECAAAECBKonIFBSPXs7EyBAgAABAgQIECBAgACB/9euHdMAAAAgDPPvGhnsqAJIeSFAgAABAgQIECBAgAABAgQIECBAICngUJKcRSkCBAgQIECAAAECBAgQIECAAAECBAgQIECAAAECBAgQIECAwE/AoeRnL5kAAQIECBAgQIAAAQIECBAgQIAAAQIECBAgQIAAAQIECBAgkBRwKEnOohQBAgQIECBAgAABAgQIECBAgAABAgQIECBAgAABAgQIECBA4CfgUPKzl0yAAAECBAgQIECAAAECBAgQIECAAAECBAgQIECAAAECBAgQSAo4lCRnUYoAAQIECBAgQIAAAQIECBAgQIAAAQIECBAgQIAAAQIECBAg8BNwKPnZSyZAgAABAgQIECBAgAABAgQIECBAgAABAgQIECBAgAABAgQIJAUcSpKzKEWAAAECBAgQIECAAAECBAgQIECAAAECBAgQIECAAAECBAgQ+Ak4lPzsJRMgQIAAAQIECBAgQIAAAQIECBAgQIAAAQIECBAgQIAAAQIEkgIOJclZlCJAgAABAgQIECBAgAABAgQIECBAgAABAgQIECBAgAABAgQI/AQcSn72kgkQIECAAAECBAgQIECAAAECBAgQIECAAAECBAgQIECAAAECSQGHkuQsShEgQIAAAQIECBAgQIAAAQIECBAgQIAAAQIECBAgQIAAAQIEfgIOJT97yQQIECBAgAABAgQIECBAgAABAgQIECBAgAABAgQIECBAgACBpIBDSXIWpQgQIECAAAECBAgQIECAAAECBAgQIECAAAECBAgQIECAAAECPwGHkp+9ZAIECBAgQIAAAQIECBAgQIAAAQIECBAgQIAAAQIECBAgQIBAUsChJDmLUgQIECBAgAABAgQIECBAgAABAgQIECBAgAABAgQIECBAgACBn4BDyc9eMgECBAgQIECAAAECBAgQIECAAAECBAgQIECAAAECBAgQIEAgKeBQkpxFKQIECBAgQIAAAQIECBAgQIAAAQIECBAgQIAAAQIECBAgQIDAT8Ch5GcvmQABAgQIECBAgAABAgQIECBAgAABAgQIECBAgAABAgQIECCQFHAoSc6iFAECBAgQIECAAAECBAgQIECAAAECBAgQIECAAAECBAgQIEDgJ+BQ8rOXTIAAAQIECBAgQIAAAQIECBAgQIAAAQIECBAgQIAAAQIECBBICjiUJGdRigABAgQIECBAgAABAgQIECBAgAABAgQIECBAgAABAgQIECDwE3Ao+dlLJkCAAAECBAgQIECAAAECBAgQIECAAAECBAgQIECAAAECBAgkBRxKkrMoRYAAAQIECBAgQIAAAQIECBAgQIAAAQIECBAgQIAAAQIECBD4CTiU/OwlEyBAgAABAgQIECBAgAABAgQIECBAgAABAgQIECBAgAABAgSSAg4lyVmUIkCAAAECBAgQIECAAAECBAgQIECAAAECBAgQIECAAAECBAj8BBxKfvaSCRAgQIAAAQIECBAgQIAAAQIECBAgQIAAAQIECBAgQIAAAQJJAYeS5CxKESBAgAABAgQIECBAgAABAgQIEJyJSIUAAAegSURBVCBAgAABAgQIECBAgAABAgR+Ag4lP3vJBAgQIECAAAECBAgQIECAAAECBAgQIECAAAECBAgQIECAAIGkgENJchalCBAgQIAAAQIECBAgQIAAAQIECBAgQIAAAQIECBAgQIAAAQI/AYeSn71kAgQIECBAgAABAgQIECBAgAABAgQIECBAgAABAgQIECBAgEBSwKEkOYtSBAgQIECAAAECBAgQIECAAAECBAgQIECAAAECBAgQIECAAIGfgEPJz14yAQIECBAgQIAAAQIECBAgQIAAAQIECBAgQIAAAQIECBAgQCAp4FCSnEUpAgQIECBAgAABAgQIECBAgAABAgQIECBAgAABAgQIECBAgMBPwKHkZy+ZAAECBAgQIECAAAECBAgQIECAAAECBAgQIECAAAECBAgQIJAUcChJzqIUAQIECBAgQIAAAQIECBAgQIAAAQIECBAgQIAAAQIECBAgQOAn4FDys5dMgAABAgQIECBAgAABAgQIECBAgAABAgQIECBAgAABAgQIEEgKOJQkZ1GKAAECBAgQIECAAAECBAgQIECAAAECBAgQIECAAAECBAgQIPATcCj52UsmQIAAAQIECBAgQIAAAQIECBAgQIAAAQIECBAgQIAAAQIECCQFHEqSsyhFgAABAgQIECBAgAABAgQIECBAgAABAgQIECBAgAABAgQIEPgJOJT87CUTIECAAAECBAgQIECAAAECBAgQIECAAAECBAgQIECAAAECBJICDiXJWZQiQIAAAQIECBAgQIAAAQIECBAgQIAAAQIECBAgQIAAAQIECPwEHEp+9pIJECBAgAABAgQIECBAgAABAgQIECBAgAABAgQIECBAgAABAkkBh5LkLEoRIECAAAECBAgQIECAAAECBAgQIECAAAECBAgQIECAAAECBH4CDiU/e8kECBAgQIAAAQIECBAgQIAAAQIECBAgQIAAAQIECBAgQIAAgaSAQ0lyFqUIECBAgAABAgQIECBAgAABAgQIECBAgAABAgQIECBAgAABAj8Bh5KfvWQCBAgQIECAAAECBAgQIECAAAECBAgQIECAAAECBAgQIECAQFLAoSQ5i1IECBAgQIAAAQIECBAgQIAAAQIECBAgQIAAAQIECBAgQIAAgZ+AQ8nPXjIBAgQIECBAgAABAgQIECBAgAABAgQIECBAgAABAgQIECBAICngUJKcRSkCBAgQIECAAAECBAgQIECAAAECBAgQIECAAAECBAgQIECAwE/AoeRnL5kAAQIECBAgQIAAAQIECBAgQIAAAQIECBAgQIAAAQIECBAgkBRwKEnOohQBAgQIECBAgAABAgQIECBAgAABAgQIECBAgAABAgQIECBA4CfgUPKzl0yAAAECBAgQIECAAAECBAgQIECAAAECBAgQIECAAAECBAgQSAo4lCRnUYoAAQIECBAgQIAAAQIECBAgQIAAAQIECBAgQIAAAQIECBAg8BNwKPnZSyZAgAABAgQIECBAgAABAgQIECBAgAABAgQIECBAgAABAgQIJAUcSpKzKEWAAAECBAgQIECAAAECBAgQIECAAAECBAgQIECAAAECBAgQ+Ak4lPzsJRMgQIAAAQIECBAgQIAAAQIECBAgQIAAAQIECBAgQIAAAQIEkgIOJclZlCJAgAABAgQIECBAgAABAgQIECBAgAABAgQIECBAgAABAgQI/AQcSn72kgkQIECAAAECBAgQIECAAAECBAgQIECAAAECBAgQIECAAAECSQGHkuQsShEgQIAAAQIECBAgQIAAAQIECBAgQIAAAQIECBAgQIAAAQIEfgIOJT97yQQIECBAgAABAgQIECBAgAABAgQIECBAgAABAgQIECBAgACBpIBDSXIWpQgQIECAAAECBAgQIECAAAECBAgQIECAAAECBAgQIECAAAECPwGHkp+9ZAIECBAgQIAAAQIECBAgQIAAAQIECBAgQIAAAQIECBAgQIBAUsChJDmLUgQIECBAgAABAgQIECBAgAABAgQIECBAgAABAgQIECBAgACBn4BDyc9eMgECBAgQIECAAAECBAgQIECAAAECBAgQIECAAAECBAgQIEAgKeBQkpxFKQIECBAgQIAAAQIECBAgQIAAAQIECBAgQIAAAQIECBAgQIDAT8Ch5GcvmQABAgQIECBAgAABAgQIECBAgAABAgQIECBAgAABAgQIECCQFHAoSc6iFAECBAgQIECAAAECBAgQIECAAAECBAgQIECAAAECBAgQIEDgJ+BQ8rOXTIAAAQIECBAgQIAAAQIECBAgQIAAAQIECBAgQIAAAQIECBBICjiUJGdRigABAgQIECBAgAABAgQIECBAgAABAgQIECBAgAABAgQIECDwE3Ao+dlLJkCAAAECBAgQIECAAAECBAgQIECAAAECBAgQIECAAAECBAgkBRxKkrMoRYAAAQIECBAgQIAAAQIECBAgQIAAAQIECBAgQIAAAQIECBD4CTiU/OwlEyBAgAABAgQIECBAgAABAgQIECBAgAABAgQIECBAgAABAgSSAg4lyVmUIkCAAAECBAgQIECAAAECBAgQIECAAAECBAgQIECAAAECBAj8BAad0VveDZ6NjwAAAABJRU5ErkJggg=="/>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92500" lnSpcReduction="10000"/>
          </a:bodyPr>
          <a:lstStyle/>
          <a:p>
            <a:r>
              <a:rPr lang="it-IT" sz="2800" dirty="0" smtClean="0">
                <a:latin typeface="Bahnschrift SemiBold SemiConden" panose="020B0502040204020203" pitchFamily="34" charset="0"/>
              </a:rPr>
              <a:t>Luglio 2024</a:t>
            </a:r>
          </a:p>
          <a:p>
            <a:r>
              <a:rPr lang="it-IT" sz="2800" dirty="0" smtClean="0">
                <a:solidFill>
                  <a:srgbClr val="C00000"/>
                </a:solidFill>
                <a:latin typeface="Bahnschrift SemiBold SemiConden" panose="020B0502040204020203" pitchFamily="34" charset="0"/>
              </a:rPr>
              <a:t>Questionario di monitoraggio</a:t>
            </a:r>
          </a:p>
          <a:p>
            <a:endParaRPr lang="it-IT" sz="2800" dirty="0" smtClean="0">
              <a:solidFill>
                <a:srgbClr val="C00000"/>
              </a:solidFill>
              <a:latin typeface="Bahnschrift SemiBold SemiConden" panose="020B0502040204020203" pitchFamily="34" charset="0"/>
            </a:endParaRPr>
          </a:p>
          <a:p>
            <a:r>
              <a:rPr lang="it-IT" sz="2800" dirty="0" smtClean="0">
                <a:latin typeface="Bahnschrift SemiBold SemiConden" panose="020B0502040204020203" pitchFamily="34" charset="0"/>
              </a:rPr>
              <a:t>- Quante sezioni fanno formazione a scuola?</a:t>
            </a:r>
          </a:p>
          <a:p>
            <a:r>
              <a:rPr lang="it-IT" sz="2800" dirty="0" smtClean="0">
                <a:latin typeface="Bahnschrift SemiBold SemiConden" panose="020B0502040204020203" pitchFamily="34" charset="0"/>
              </a:rPr>
              <a:t>- Quali tematiche vengono sviluppate?</a:t>
            </a:r>
          </a:p>
          <a:p>
            <a:r>
              <a:rPr lang="it-IT" sz="2800" dirty="0" smtClean="0">
                <a:latin typeface="Bahnschrift SemiBold SemiConden" panose="020B0502040204020203" pitchFamily="34" charset="0"/>
              </a:rPr>
              <a:t>- Quali soci sostengono l’attività?</a:t>
            </a:r>
          </a:p>
          <a:p>
            <a:r>
              <a:rPr lang="it-IT" sz="2800" dirty="0" smtClean="0">
                <a:latin typeface="Bahnschrift SemiBold SemiConden" panose="020B0502040204020203" pitchFamily="34" charset="0"/>
              </a:rPr>
              <a:t>- Quanti soci e quanti alunni sono stati impegnati?</a:t>
            </a:r>
          </a:p>
          <a:p>
            <a:r>
              <a:rPr lang="it-IT" sz="2800" dirty="0" smtClean="0">
                <a:latin typeface="Bahnschrift SemiBold SemiConden" panose="020B0502040204020203" pitchFamily="34" charset="0"/>
              </a:rPr>
              <a:t>- …..?</a:t>
            </a:r>
            <a:endParaRPr lang="it-IT" sz="2800" dirty="0">
              <a:latin typeface="Bahnschrift SemiBold SemiConden" panose="020B0502040204020203" pitchFamily="34" charset="0"/>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6235" y="275764"/>
            <a:ext cx="1069291" cy="1272147"/>
          </a:xfrm>
          <a:prstGeom prst="rect">
            <a:avLst/>
          </a:prstGeom>
          <a:ln>
            <a:solidFill>
              <a:srgbClr val="C00000"/>
            </a:solidFill>
          </a:ln>
        </p:spPr>
      </p:pic>
      <p:pic>
        <p:nvPicPr>
          <p:cNvPr id="6" name="Immagine 5"/>
          <p:cNvPicPr>
            <a:picLocks noChangeAspect="1"/>
          </p:cNvPicPr>
          <p:nvPr/>
        </p:nvPicPr>
        <p:blipFill>
          <a:blip r:embed="rId3"/>
          <a:stretch>
            <a:fillRect/>
          </a:stretch>
        </p:blipFill>
        <p:spPr>
          <a:xfrm>
            <a:off x="9317626" y="2090526"/>
            <a:ext cx="2247900" cy="3533775"/>
          </a:xfrm>
          <a:prstGeom prst="rect">
            <a:avLst/>
          </a:prstGeom>
          <a:ln w="38100" cap="sq">
            <a:solidFill>
              <a:schemeClr val="accent1">
                <a:lumMod val="60000"/>
                <a:lumOff val="40000"/>
              </a:schemeClr>
            </a:solidFill>
            <a:prstDash val="solid"/>
            <a:miter lim="800000"/>
          </a:ln>
          <a:effectLst>
            <a:outerShdw blurRad="50800" dist="38100" dir="2700000" algn="tl" rotWithShape="0">
              <a:srgbClr val="000000">
                <a:alpha val="43000"/>
              </a:srgbClr>
            </a:outerShdw>
          </a:effectLst>
        </p:spPr>
      </p:pic>
      <p:sp>
        <p:nvSpPr>
          <p:cNvPr id="8" name="Rettangolo 7"/>
          <p:cNvSpPr/>
          <p:nvPr/>
        </p:nvSpPr>
        <p:spPr>
          <a:xfrm>
            <a:off x="9317626" y="5705251"/>
            <a:ext cx="2247900" cy="461665"/>
          </a:xfrm>
          <a:prstGeom prst="rect">
            <a:avLst/>
          </a:prstGeom>
          <a:solidFill>
            <a:srgbClr val="FFFF00"/>
          </a:solidFill>
          <a:ln>
            <a:solidFill>
              <a:srgbClr val="FF0000"/>
            </a:solidFill>
          </a:ln>
        </p:spPr>
        <p:txBody>
          <a:bodyPr wrap="square">
            <a:spAutoFit/>
          </a:bodyPr>
          <a:lstStyle/>
          <a:p>
            <a:pPr algn="ctr"/>
            <a:r>
              <a:rPr lang="it-IT" sz="2400" dirty="0" smtClean="0">
                <a:solidFill>
                  <a:srgbClr val="C00000"/>
                </a:solidFill>
                <a:latin typeface="Bahnschrift SemiBold SemiConden" panose="020B0502040204020203" pitchFamily="34" charset="0"/>
              </a:rPr>
              <a:t>Il secondo passo</a:t>
            </a:r>
            <a:endParaRPr lang="it-IT" sz="2400" dirty="0">
              <a:solidFill>
                <a:srgbClr val="C00000"/>
              </a:solidFill>
              <a:latin typeface="Bahnschrift SemiBold SemiConden" panose="020B0502040204020203" pitchFamily="34" charset="0"/>
            </a:endParaRPr>
          </a:p>
        </p:txBody>
      </p:sp>
    </p:spTree>
    <p:extLst>
      <p:ext uri="{BB962C8B-B14F-4D97-AF65-F5344CB8AC3E}">
        <p14:creationId xmlns:p14="http://schemas.microsoft.com/office/powerpoint/2010/main" val="398059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1000"/>
                                        <p:tgtEl>
                                          <p:spTgt spid="7">
                                            <p:txEl>
                                              <p:pRg st="5" end="5"/>
                                            </p:txEl>
                                          </p:spTgt>
                                        </p:tgtEl>
                                      </p:cBhvr>
                                    </p:animEffect>
                                    <p:anim calcmode="lin" valueType="num">
                                      <p:cBhvr>
                                        <p:cTn id="3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1000"/>
                                        <p:tgtEl>
                                          <p:spTgt spid="7">
                                            <p:txEl>
                                              <p:pRg st="6" end="6"/>
                                            </p:txEl>
                                          </p:spTgt>
                                        </p:tgtEl>
                                      </p:cBhvr>
                                    </p:animEffect>
                                    <p:anim calcmode="lin" valueType="num">
                                      <p:cBhvr>
                                        <p:cTn id="43"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Effect transition="in" filter="fade">
                                      <p:cBhvr>
                                        <p:cTn id="49" dur="1000"/>
                                        <p:tgtEl>
                                          <p:spTgt spid="7">
                                            <p:txEl>
                                              <p:pRg st="7" end="7"/>
                                            </p:txEl>
                                          </p:spTgt>
                                        </p:tgtEl>
                                      </p:cBhvr>
                                    </p:animEffect>
                                    <p:anim calcmode="lin" valueType="num">
                                      <p:cBhvr>
                                        <p:cTn id="50"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CAI Veneto, anno scolastico 2023/24, qualche </a:t>
            </a:r>
            <a:r>
              <a:rPr lang="it-IT" sz="4000" dirty="0" smtClean="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cifra</a:t>
            </a:r>
            <a:endParaRPr lang="it-IT" sz="4000" dirty="0">
              <a:latin typeface="Bahnschrift SemiBold SemiConden" panose="020B0502040204020203" pitchFamily="34"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7280" y="1904048"/>
            <a:ext cx="10442088" cy="4775426"/>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9711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CAI Veneto, anno scolastico 2023/24, qualche </a:t>
            </a:r>
            <a:r>
              <a:rPr lang="it-IT" sz="4000" dirty="0" smtClean="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cifra</a:t>
            </a:r>
            <a:endParaRPr lang="it-IT" sz="4000" dirty="0">
              <a:latin typeface="Bahnschrift SemiBold SemiConden" panose="020B0502040204020203" pitchFamily="34" charset="0"/>
            </a:endParaRPr>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7280" y="1956844"/>
            <a:ext cx="9880311" cy="4740048"/>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725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CAI Veneto, anno scolastico 2023/24, qualche </a:t>
            </a:r>
            <a:r>
              <a:rPr lang="it-IT" sz="4000" dirty="0" smtClean="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cifra</a:t>
            </a:r>
            <a:endParaRPr lang="it-IT" sz="4000" dirty="0">
              <a:latin typeface="Bahnschrift SemiBold SemiConden" panose="020B0502040204020203" pitchFamily="34" charset="0"/>
            </a:endParaRPr>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7280" y="1928131"/>
            <a:ext cx="9477306" cy="4768759"/>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6221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CAI Veneto, anno scolastico 2023/24, qualche </a:t>
            </a:r>
            <a:r>
              <a:rPr lang="it-IT" sz="4000" dirty="0" smtClean="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cifra</a:t>
            </a:r>
            <a:endParaRPr lang="it-IT" sz="4000" dirty="0">
              <a:latin typeface="Bahnschrift SemiBold SemiConden" panose="020B0502040204020203" pitchFamily="34"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7735" y="1822826"/>
            <a:ext cx="11018836" cy="4961287"/>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7307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CAI Veneto, anno scolastico 2023/24, qualche </a:t>
            </a:r>
            <a:r>
              <a:rPr lang="it-IT" sz="4000" dirty="0" smtClean="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cifra</a:t>
            </a:r>
            <a:endParaRPr lang="it-IT" sz="4000" dirty="0">
              <a:latin typeface="Bahnschrift SemiBold SemiConden" panose="020B0502040204020203" pitchFamily="34" charset="0"/>
            </a:endParaRPr>
          </a:p>
        </p:txBody>
      </p:sp>
      <p:pic>
        <p:nvPicPr>
          <p:cNvPr id="7" name="Segnaposto contenuto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7577" y="1836284"/>
            <a:ext cx="9858103" cy="4916667"/>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3794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CAI Veneto, anno scolastico 2023/24, qualche </a:t>
            </a:r>
            <a:r>
              <a:rPr lang="it-IT" sz="4000" dirty="0" smtClean="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cifra</a:t>
            </a:r>
            <a:endParaRPr lang="it-IT" sz="4000" dirty="0">
              <a:latin typeface="Bahnschrift SemiBold SemiConden" panose="020B0502040204020203" pitchFamily="34" charset="0"/>
            </a:endParaRPr>
          </a:p>
        </p:txBody>
      </p:sp>
      <p:pic>
        <p:nvPicPr>
          <p:cNvPr id="7" name="Segnaposto contenuto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7280" y="1952566"/>
            <a:ext cx="10058400" cy="4735617"/>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67159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CAI Veneto, anno scolastico 2023/24, qualche </a:t>
            </a:r>
            <a:r>
              <a:rPr lang="it-IT" sz="4000" dirty="0" smtClean="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cifra</a:t>
            </a:r>
            <a:endParaRPr lang="it-IT" sz="4000" dirty="0">
              <a:latin typeface="Bahnschrift SemiBold SemiConden" panose="020B0502040204020203" pitchFamily="34" charset="0"/>
            </a:endParaRPr>
          </a:p>
        </p:txBody>
      </p:sp>
      <p:graphicFrame>
        <p:nvGraphicFramePr>
          <p:cNvPr id="11" name="Segnaposto contenuto 10"/>
          <p:cNvGraphicFramePr>
            <a:graphicFrameLocks noGrp="1"/>
          </p:cNvGraphicFramePr>
          <p:nvPr>
            <p:ph idx="1"/>
            <p:extLst>
              <p:ext uri="{D42A27DB-BD31-4B8C-83A1-F6EECF244321}">
                <p14:modId xmlns:p14="http://schemas.microsoft.com/office/powerpoint/2010/main" val="2110016192"/>
              </p:ext>
            </p:extLst>
          </p:nvPr>
        </p:nvGraphicFramePr>
        <p:xfrm>
          <a:off x="408986" y="1837554"/>
          <a:ext cx="5329963" cy="40227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Tabella 11"/>
          <p:cNvGraphicFramePr>
            <a:graphicFrameLocks noGrp="1"/>
          </p:cNvGraphicFramePr>
          <p:nvPr>
            <p:extLst>
              <p:ext uri="{D42A27DB-BD31-4B8C-83A1-F6EECF244321}">
                <p14:modId xmlns:p14="http://schemas.microsoft.com/office/powerpoint/2010/main" val="1670743170"/>
              </p:ext>
            </p:extLst>
          </p:nvPr>
        </p:nvGraphicFramePr>
        <p:xfrm>
          <a:off x="5573486" y="3671389"/>
          <a:ext cx="5582195" cy="1386600"/>
        </p:xfrm>
        <a:graphic>
          <a:graphicData uri="http://schemas.openxmlformats.org/drawingml/2006/table">
            <a:tbl>
              <a:tblPr firstRow="1" bandRow="1">
                <a:tableStyleId>{5C22544A-7EE6-4342-B048-85BDC9FD1C3A}</a:tableStyleId>
              </a:tblPr>
              <a:tblGrid>
                <a:gridCol w="2970255"/>
                <a:gridCol w="1433267"/>
                <a:gridCol w="1178673"/>
              </a:tblGrid>
              <a:tr h="0">
                <a:tc>
                  <a:txBody>
                    <a:bodyPr/>
                    <a:lstStyle/>
                    <a:p>
                      <a:r>
                        <a:rPr lang="it-IT" sz="2400" b="1" dirty="0" smtClean="0"/>
                        <a:t>TOTALE SEZIONI</a:t>
                      </a:r>
                      <a:endParaRPr lang="it-IT" sz="2400" b="1" dirty="0"/>
                    </a:p>
                  </a:txBody>
                  <a:tcPr/>
                </a:tc>
                <a:tc>
                  <a:txBody>
                    <a:bodyPr/>
                    <a:lstStyle/>
                    <a:p>
                      <a:r>
                        <a:rPr lang="it-IT" sz="2400" b="1" dirty="0" smtClean="0"/>
                        <a:t>64</a:t>
                      </a:r>
                      <a:endParaRPr lang="it-IT" sz="2400" b="1" dirty="0"/>
                    </a:p>
                  </a:txBody>
                  <a:tcPr/>
                </a:tc>
                <a:tc>
                  <a:txBody>
                    <a:bodyPr/>
                    <a:lstStyle/>
                    <a:p>
                      <a:r>
                        <a:rPr lang="it-IT" sz="2400" b="1" dirty="0" smtClean="0"/>
                        <a:t>%</a:t>
                      </a:r>
                      <a:endParaRPr lang="it-IT" sz="2400" b="1" dirty="0"/>
                    </a:p>
                  </a:txBody>
                  <a:tcPr/>
                </a:tc>
              </a:tr>
              <a:tr h="464700">
                <a:tc>
                  <a:txBody>
                    <a:bodyPr/>
                    <a:lstStyle/>
                    <a:p>
                      <a:r>
                        <a:rPr lang="it-IT" sz="2400" b="1" dirty="0" smtClean="0"/>
                        <a:t>Sezioni con risposta</a:t>
                      </a:r>
                      <a:endParaRPr lang="it-IT" sz="2400" b="1" dirty="0"/>
                    </a:p>
                  </a:txBody>
                  <a:tcPr/>
                </a:tc>
                <a:tc>
                  <a:txBody>
                    <a:bodyPr/>
                    <a:lstStyle/>
                    <a:p>
                      <a:r>
                        <a:rPr lang="it-IT" sz="2400" b="1" dirty="0" smtClean="0"/>
                        <a:t>35</a:t>
                      </a:r>
                      <a:endParaRPr lang="it-IT" sz="2400" b="1" dirty="0"/>
                    </a:p>
                  </a:txBody>
                  <a:tcPr/>
                </a:tc>
                <a:tc>
                  <a:txBody>
                    <a:bodyPr/>
                    <a:lstStyle/>
                    <a:p>
                      <a:r>
                        <a:rPr lang="it-IT" sz="2400" b="1" dirty="0" smtClean="0"/>
                        <a:t>55%</a:t>
                      </a:r>
                      <a:endParaRPr lang="it-IT" sz="2400" b="1" dirty="0"/>
                    </a:p>
                  </a:txBody>
                  <a:tcPr/>
                </a:tc>
              </a:tr>
              <a:tr h="464700">
                <a:tc>
                  <a:txBody>
                    <a:bodyPr/>
                    <a:lstStyle/>
                    <a:p>
                      <a:r>
                        <a:rPr lang="it-IT" sz="2400" b="1" dirty="0" smtClean="0"/>
                        <a:t>Sezioni senza risposta</a:t>
                      </a:r>
                      <a:endParaRPr lang="it-IT" sz="2400" b="1" dirty="0"/>
                    </a:p>
                  </a:txBody>
                  <a:tcPr/>
                </a:tc>
                <a:tc>
                  <a:txBody>
                    <a:bodyPr/>
                    <a:lstStyle/>
                    <a:p>
                      <a:r>
                        <a:rPr lang="it-IT" sz="2400" b="1" smtClean="0"/>
                        <a:t>29</a:t>
                      </a:r>
                      <a:endParaRPr lang="it-IT" sz="2400" b="1" dirty="0"/>
                    </a:p>
                  </a:txBody>
                  <a:tcPr/>
                </a:tc>
                <a:tc>
                  <a:txBody>
                    <a:bodyPr/>
                    <a:lstStyle/>
                    <a:p>
                      <a:r>
                        <a:rPr lang="it-IT" sz="2400" b="1" dirty="0" smtClean="0"/>
                        <a:t>45%</a:t>
                      </a:r>
                      <a:endParaRPr lang="it-IT" sz="2400" b="1" dirty="0"/>
                    </a:p>
                  </a:txBody>
                  <a:tcPr/>
                </a:tc>
              </a:tr>
            </a:tbl>
          </a:graphicData>
        </a:graphic>
      </p:graphicFrame>
    </p:spTree>
    <p:extLst>
      <p:ext uri="{BB962C8B-B14F-4D97-AF65-F5344CB8AC3E}">
        <p14:creationId xmlns:p14="http://schemas.microsoft.com/office/powerpoint/2010/main" val="195266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CAI Veneto, anno scolastico 2023/24, qualche </a:t>
            </a:r>
            <a:r>
              <a:rPr lang="it-IT" sz="4000" dirty="0" smtClean="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rPr>
              <a:t>cifra</a:t>
            </a:r>
            <a:endParaRPr lang="it-IT" sz="4000" dirty="0">
              <a:latin typeface="Bahnschrift SemiBold SemiConden" panose="020B0502040204020203" pitchFamily="34" charset="0"/>
            </a:endParaRPr>
          </a:p>
        </p:txBody>
      </p:sp>
      <p:graphicFrame>
        <p:nvGraphicFramePr>
          <p:cNvPr id="12" name="Tabella 11"/>
          <p:cNvGraphicFramePr>
            <a:graphicFrameLocks noGrp="1"/>
          </p:cNvGraphicFramePr>
          <p:nvPr>
            <p:extLst>
              <p:ext uri="{D42A27DB-BD31-4B8C-83A1-F6EECF244321}">
                <p14:modId xmlns:p14="http://schemas.microsoft.com/office/powerpoint/2010/main" val="1373433115"/>
              </p:ext>
            </p:extLst>
          </p:nvPr>
        </p:nvGraphicFramePr>
        <p:xfrm>
          <a:off x="1097280" y="3082834"/>
          <a:ext cx="10058401" cy="2637101"/>
        </p:xfrm>
        <a:graphic>
          <a:graphicData uri="http://schemas.openxmlformats.org/drawingml/2006/table">
            <a:tbl>
              <a:tblPr firstRow="1" bandRow="1">
                <a:tableStyleId>{5C22544A-7EE6-4342-B048-85BDC9FD1C3A}</a:tableStyleId>
              </a:tblPr>
              <a:tblGrid>
                <a:gridCol w="5352019"/>
                <a:gridCol w="2582564"/>
                <a:gridCol w="2123818"/>
              </a:tblGrid>
              <a:tr h="651263">
                <a:tc>
                  <a:txBody>
                    <a:bodyPr/>
                    <a:lstStyle/>
                    <a:p>
                      <a:r>
                        <a:rPr lang="it-IT" sz="2400" b="1" dirty="0" smtClean="0"/>
                        <a:t>TOTALE SEZIONI</a:t>
                      </a:r>
                      <a:endParaRPr lang="it-IT" sz="2400" b="1" dirty="0"/>
                    </a:p>
                  </a:txBody>
                  <a:tcPr/>
                </a:tc>
                <a:tc>
                  <a:txBody>
                    <a:bodyPr/>
                    <a:lstStyle/>
                    <a:p>
                      <a:r>
                        <a:rPr lang="it-IT" sz="2400" b="1" dirty="0" smtClean="0"/>
                        <a:t>64</a:t>
                      </a:r>
                      <a:endParaRPr lang="it-IT" sz="2400" b="1" dirty="0"/>
                    </a:p>
                  </a:txBody>
                  <a:tcPr/>
                </a:tc>
                <a:tc>
                  <a:txBody>
                    <a:bodyPr/>
                    <a:lstStyle/>
                    <a:p>
                      <a:r>
                        <a:rPr lang="it-IT" sz="2400" b="1" dirty="0" smtClean="0"/>
                        <a:t>%</a:t>
                      </a:r>
                      <a:endParaRPr lang="it-IT" sz="2400" b="1" dirty="0"/>
                    </a:p>
                  </a:txBody>
                  <a:tcPr/>
                </a:tc>
              </a:tr>
              <a:tr h="661946">
                <a:tc>
                  <a:txBody>
                    <a:bodyPr/>
                    <a:lstStyle/>
                    <a:p>
                      <a:r>
                        <a:rPr lang="it-IT" sz="2400" b="1" dirty="0" smtClean="0"/>
                        <a:t>Sezioni con risposta</a:t>
                      </a:r>
                      <a:endParaRPr lang="it-IT" sz="2400" b="1" dirty="0"/>
                    </a:p>
                  </a:txBody>
                  <a:tcPr/>
                </a:tc>
                <a:tc>
                  <a:txBody>
                    <a:bodyPr/>
                    <a:lstStyle/>
                    <a:p>
                      <a:r>
                        <a:rPr lang="it-IT" sz="2400" b="1" dirty="0" smtClean="0"/>
                        <a:t>35</a:t>
                      </a:r>
                      <a:endParaRPr lang="it-IT" sz="2400" b="1" dirty="0"/>
                    </a:p>
                  </a:txBody>
                  <a:tcPr/>
                </a:tc>
                <a:tc>
                  <a:txBody>
                    <a:bodyPr/>
                    <a:lstStyle/>
                    <a:p>
                      <a:r>
                        <a:rPr lang="it-IT" sz="2400" b="1" dirty="0" smtClean="0"/>
                        <a:t>55%</a:t>
                      </a:r>
                      <a:endParaRPr lang="it-IT" sz="2400" b="1" dirty="0"/>
                    </a:p>
                  </a:txBody>
                  <a:tcPr/>
                </a:tc>
              </a:tr>
              <a:tr h="661946">
                <a:tc>
                  <a:txBody>
                    <a:bodyPr/>
                    <a:lstStyle/>
                    <a:p>
                      <a:r>
                        <a:rPr lang="it-IT" sz="2400" b="1" dirty="0" smtClean="0"/>
                        <a:t>Totale soci impegnati</a:t>
                      </a:r>
                      <a:endParaRPr lang="it-IT" sz="2400" b="1" dirty="0"/>
                    </a:p>
                  </a:txBody>
                  <a:tcPr/>
                </a:tc>
                <a:tc>
                  <a:txBody>
                    <a:bodyPr/>
                    <a:lstStyle/>
                    <a:p>
                      <a:r>
                        <a:rPr lang="it-IT" sz="2400" b="1" dirty="0" smtClean="0">
                          <a:solidFill>
                            <a:srgbClr val="C00000"/>
                          </a:solidFill>
                        </a:rPr>
                        <a:t>250</a:t>
                      </a:r>
                      <a:endParaRPr lang="it-IT" sz="2400" b="1" dirty="0">
                        <a:solidFill>
                          <a:srgbClr val="C00000"/>
                        </a:solidFill>
                      </a:endParaRPr>
                    </a:p>
                  </a:txBody>
                  <a:tcPr/>
                </a:tc>
                <a:tc>
                  <a:txBody>
                    <a:bodyPr/>
                    <a:lstStyle/>
                    <a:p>
                      <a:r>
                        <a:rPr lang="it-IT" sz="2400" b="1" dirty="0" smtClean="0"/>
                        <a:t> 7m</a:t>
                      </a:r>
                      <a:endParaRPr lang="it-IT" sz="2400" b="1" dirty="0"/>
                    </a:p>
                  </a:txBody>
                  <a:tcPr/>
                </a:tc>
              </a:tr>
              <a:tr h="661946">
                <a:tc>
                  <a:txBody>
                    <a:bodyPr/>
                    <a:lstStyle/>
                    <a:p>
                      <a:r>
                        <a:rPr lang="it-IT" sz="2400" b="1" dirty="0" smtClean="0"/>
                        <a:t>Totale alunni impegnati</a:t>
                      </a:r>
                      <a:endParaRPr lang="it-IT" sz="2400" b="1" dirty="0"/>
                    </a:p>
                  </a:txBody>
                  <a:tcPr/>
                </a:tc>
                <a:tc>
                  <a:txBody>
                    <a:bodyPr/>
                    <a:lstStyle/>
                    <a:p>
                      <a:r>
                        <a:rPr lang="it-IT" sz="2400" b="1" dirty="0" smtClean="0">
                          <a:solidFill>
                            <a:srgbClr val="C00000"/>
                          </a:solidFill>
                        </a:rPr>
                        <a:t>5500</a:t>
                      </a:r>
                      <a:endParaRPr lang="it-IT" sz="2400" b="1" dirty="0">
                        <a:solidFill>
                          <a:srgbClr val="C00000"/>
                        </a:solidFill>
                      </a:endParaRPr>
                    </a:p>
                  </a:txBody>
                  <a:tcPr/>
                </a:tc>
                <a:tc>
                  <a:txBody>
                    <a:bodyPr/>
                    <a:lstStyle/>
                    <a:p>
                      <a:r>
                        <a:rPr lang="it-IT" sz="2400" b="1" dirty="0" smtClean="0"/>
                        <a:t>157m</a:t>
                      </a:r>
                      <a:endParaRPr lang="it-IT" sz="2400" b="1" dirty="0"/>
                    </a:p>
                  </a:txBody>
                  <a:tcPr/>
                </a:tc>
              </a:tr>
            </a:tbl>
          </a:graphicData>
        </a:graphic>
      </p:graphicFrame>
    </p:spTree>
    <p:extLst>
      <p:ext uri="{BB962C8B-B14F-4D97-AF65-F5344CB8AC3E}">
        <p14:creationId xmlns:p14="http://schemas.microsoft.com/office/powerpoint/2010/main" val="209135870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819386"/>
          </a:xfrm>
        </p:spPr>
        <p:txBody>
          <a:bodyPr>
            <a:normAutofit/>
          </a:bodyPr>
          <a:lstStyle/>
          <a:p>
            <a:pPr marL="342900" lvl="0" indent="-342900">
              <a:spcAft>
                <a:spcPts val="0"/>
              </a:spcAft>
            </a:pP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CAI </a:t>
            </a:r>
            <a:r>
              <a:rPr lang="it-IT" sz="3600" dirty="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Veneto, anno scolastico 2024/25, strategie, offerte e </a:t>
            </a: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richieste</a:t>
            </a:r>
            <a:endParaRPr lang="it-IT" sz="3600" dirty="0"/>
          </a:p>
        </p:txBody>
      </p:sp>
      <p:sp>
        <p:nvSpPr>
          <p:cNvPr id="3" name="Segnaposto contenuto 2"/>
          <p:cNvSpPr>
            <a:spLocks noGrp="1"/>
          </p:cNvSpPr>
          <p:nvPr>
            <p:ph idx="1"/>
          </p:nvPr>
        </p:nvSpPr>
        <p:spPr>
          <a:xfrm>
            <a:off x="583475" y="1845733"/>
            <a:ext cx="8438606" cy="4293809"/>
          </a:xfrm>
        </p:spPr>
        <p:txBody>
          <a:bodyPr>
            <a:normAutofit fontScale="77500" lnSpcReduction="20000"/>
          </a:bodyPr>
          <a:lstStyle/>
          <a:p>
            <a:r>
              <a:rPr lang="it-IT" dirty="0"/>
              <a:t> </a:t>
            </a:r>
          </a:p>
          <a:p>
            <a:pPr algn="ctr"/>
            <a:r>
              <a:rPr lang="it-IT" sz="2600" dirty="0" smtClean="0">
                <a:latin typeface="Bahnschrift SemiBold SemiConden" panose="020B0502040204020203" pitchFamily="34" charset="0"/>
              </a:rPr>
              <a:t>CLUB   </a:t>
            </a:r>
            <a:r>
              <a:rPr lang="it-IT" sz="2600" dirty="0">
                <a:latin typeface="Bahnschrift SemiBold SemiConden" panose="020B0502040204020203" pitchFamily="34" charset="0"/>
              </a:rPr>
              <a:t>ALPINO ITALIANO</a:t>
            </a:r>
          </a:p>
          <a:p>
            <a:pPr algn="ctr"/>
            <a:r>
              <a:rPr lang="it-IT" sz="2600" dirty="0">
                <a:latin typeface="Bahnschrift SemiBold SemiConden" panose="020B0502040204020203" pitchFamily="34" charset="0"/>
              </a:rPr>
              <a:t>GRUPPO REGIONALE DEL VENETO </a:t>
            </a:r>
          </a:p>
          <a:p>
            <a:pPr algn="ctr"/>
            <a:endParaRPr lang="it-IT" sz="2600" dirty="0">
              <a:latin typeface="Bahnschrift SemiBold SemiConden" panose="020B0502040204020203" pitchFamily="34" charset="0"/>
            </a:endParaRPr>
          </a:p>
          <a:p>
            <a:pPr algn="ctr"/>
            <a:r>
              <a:rPr lang="it-IT" sz="2600" dirty="0">
                <a:latin typeface="Bahnschrift SemiBold SemiConden" panose="020B0502040204020203" pitchFamily="34" charset="0"/>
              </a:rPr>
              <a:t>PROPOSTE DI COLLABORAZIONE FORMATIVA</a:t>
            </a:r>
          </a:p>
          <a:p>
            <a:pPr algn="ctr"/>
            <a:r>
              <a:rPr lang="it-IT" sz="2600" dirty="0" err="1">
                <a:latin typeface="Bahnschrift SemiBold SemiConden" panose="020B0502040204020203" pitchFamily="34" charset="0"/>
              </a:rPr>
              <a:t>a.s.</a:t>
            </a:r>
            <a:r>
              <a:rPr lang="it-IT" sz="2600" dirty="0">
                <a:latin typeface="Bahnschrift SemiBold SemiConden" panose="020B0502040204020203" pitchFamily="34" charset="0"/>
              </a:rPr>
              <a:t> 2024/2025</a:t>
            </a:r>
          </a:p>
          <a:p>
            <a:endParaRPr lang="it-IT" sz="2600" dirty="0">
              <a:latin typeface="Bahnschrift SemiBold SemiConden" panose="020B0502040204020203" pitchFamily="34" charset="0"/>
            </a:endParaRPr>
          </a:p>
          <a:p>
            <a:r>
              <a:rPr lang="it-IT" sz="2600" dirty="0" smtClean="0">
                <a:latin typeface="Bahnschrift SemiBold SemiConden" panose="020B0502040204020203" pitchFamily="34" charset="0"/>
              </a:rPr>
              <a:t>A </a:t>
            </a:r>
            <a:r>
              <a:rPr lang="it-IT" sz="2600" dirty="0">
                <a:latin typeface="Bahnschrift SemiBold SemiConden" panose="020B0502040204020203" pitchFamily="34" charset="0"/>
              </a:rPr>
              <a:t>seguito del   PROTOCOLLO D’INTESA sottoscritto tra Ufficio Scolastico Regionale per il Veneto e Club Alpino Italiano – Gruppo Regionale del Veneto in tema di collaborazione formativa a valere </a:t>
            </a:r>
            <a:r>
              <a:rPr lang="it-IT" sz="2600" dirty="0" err="1">
                <a:latin typeface="Bahnschrift SemiBold SemiConden" panose="020B0502040204020203" pitchFamily="34" charset="0"/>
              </a:rPr>
              <a:t>dall’a.s.</a:t>
            </a:r>
            <a:r>
              <a:rPr lang="it-IT" sz="2600" dirty="0">
                <a:latin typeface="Bahnschrift SemiBold SemiConden" panose="020B0502040204020203" pitchFamily="34" charset="0"/>
              </a:rPr>
              <a:t> 2024-2025, vengono presentate ai docenti che operano negli Istituti scolastici del Veneto </a:t>
            </a:r>
            <a:r>
              <a:rPr lang="it-IT" sz="2600" dirty="0">
                <a:solidFill>
                  <a:srgbClr val="C00000"/>
                </a:solidFill>
                <a:latin typeface="Bahnschrift SemiBold SemiConden" panose="020B0502040204020203" pitchFamily="34" charset="0"/>
              </a:rPr>
              <a:t>le seguenti proposte </a:t>
            </a:r>
            <a:r>
              <a:rPr lang="it-IT" sz="2600" dirty="0">
                <a:latin typeface="Bahnschrift SemiBold SemiConden" panose="020B0502040204020203" pitchFamily="34" charset="0"/>
              </a:rPr>
              <a:t>che possono contribuire ad integrare l’offerta formativa della loro programmazione didattica annuale.</a:t>
            </a:r>
          </a:p>
        </p:txBody>
      </p:sp>
      <p:pic>
        <p:nvPicPr>
          <p:cNvPr id="4" name="Immagine 3"/>
          <p:cNvPicPr>
            <a:picLocks noChangeAspect="1"/>
          </p:cNvPicPr>
          <p:nvPr/>
        </p:nvPicPr>
        <p:blipFill>
          <a:blip r:embed="rId2"/>
          <a:stretch>
            <a:fillRect/>
          </a:stretch>
        </p:blipFill>
        <p:spPr>
          <a:xfrm>
            <a:off x="9370423" y="1845734"/>
            <a:ext cx="2498705" cy="3928049"/>
          </a:xfrm>
          <a:prstGeom prst="rect">
            <a:avLst/>
          </a:prstGeom>
          <a:ln w="38100" cap="sq">
            <a:solidFill>
              <a:schemeClr val="accent1">
                <a:lumMod val="60000"/>
                <a:lumOff val="40000"/>
              </a:schemeClr>
            </a:solidFill>
            <a:prstDash val="solid"/>
            <a:miter lim="800000"/>
          </a:ln>
          <a:effectLst>
            <a:outerShdw blurRad="50800" dist="38100" dir="2700000" algn="tl" rotWithShape="0">
              <a:srgbClr val="000000">
                <a:alpha val="43000"/>
              </a:srgbClr>
            </a:outerShdw>
          </a:effectLst>
        </p:spPr>
      </p:pic>
      <p:sp>
        <p:nvSpPr>
          <p:cNvPr id="5" name="Rettangolo 4"/>
          <p:cNvSpPr/>
          <p:nvPr/>
        </p:nvSpPr>
        <p:spPr>
          <a:xfrm>
            <a:off x="9370422" y="5773783"/>
            <a:ext cx="2498705" cy="461665"/>
          </a:xfrm>
          <a:prstGeom prst="rect">
            <a:avLst/>
          </a:prstGeom>
          <a:solidFill>
            <a:srgbClr val="FFFF00"/>
          </a:solidFill>
          <a:ln>
            <a:solidFill>
              <a:srgbClr val="FF0000"/>
            </a:solidFill>
          </a:ln>
        </p:spPr>
        <p:txBody>
          <a:bodyPr wrap="square">
            <a:spAutoFit/>
          </a:bodyPr>
          <a:lstStyle/>
          <a:p>
            <a:pPr algn="ctr"/>
            <a:r>
              <a:rPr lang="it-IT" sz="2400" dirty="0" smtClean="0">
                <a:solidFill>
                  <a:srgbClr val="C00000"/>
                </a:solidFill>
                <a:latin typeface="Bahnschrift SemiBold SemiConden" panose="020B0502040204020203" pitchFamily="34" charset="0"/>
              </a:rPr>
              <a:t>Il terzo passo</a:t>
            </a:r>
            <a:endParaRPr lang="it-IT" sz="2400" dirty="0">
              <a:solidFill>
                <a:srgbClr val="C00000"/>
              </a:solidFill>
              <a:latin typeface="Bahnschrift SemiBold SemiConden" panose="020B0502040204020203" pitchFamily="34" charset="0"/>
            </a:endParaRPr>
          </a:p>
        </p:txBody>
      </p:sp>
    </p:spTree>
    <p:extLst>
      <p:ext uri="{BB962C8B-B14F-4D97-AF65-F5344CB8AC3E}">
        <p14:creationId xmlns:p14="http://schemas.microsoft.com/office/powerpoint/2010/main" val="331928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819386"/>
          </a:xfrm>
        </p:spPr>
        <p:txBody>
          <a:bodyPr>
            <a:normAutofit/>
          </a:bodyPr>
          <a:lstStyle/>
          <a:p>
            <a:pPr marL="342900" lvl="0" indent="-342900">
              <a:spcAft>
                <a:spcPts val="0"/>
              </a:spcAft>
            </a:pP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CAI </a:t>
            </a:r>
            <a:r>
              <a:rPr lang="it-IT" sz="3600" dirty="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Veneto, anno scolastico 2024/25, strategie, offerte e </a:t>
            </a: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richieste</a:t>
            </a:r>
            <a:endParaRPr lang="it-IT" sz="3600" dirty="0"/>
          </a:p>
        </p:txBody>
      </p:sp>
      <p:sp>
        <p:nvSpPr>
          <p:cNvPr id="3" name="Segnaposto contenuto 2"/>
          <p:cNvSpPr>
            <a:spLocks noGrp="1"/>
          </p:cNvSpPr>
          <p:nvPr>
            <p:ph idx="1"/>
          </p:nvPr>
        </p:nvSpPr>
        <p:spPr/>
        <p:txBody>
          <a:bodyPr>
            <a:normAutofit/>
          </a:bodyPr>
          <a:lstStyle/>
          <a:p>
            <a:r>
              <a:rPr lang="it-IT" dirty="0"/>
              <a:t> </a:t>
            </a:r>
          </a:p>
          <a:p>
            <a:endParaRPr lang="it-IT" dirty="0"/>
          </a:p>
        </p:txBody>
      </p:sp>
      <p:graphicFrame>
        <p:nvGraphicFramePr>
          <p:cNvPr id="10" name="Tabella 9"/>
          <p:cNvGraphicFramePr>
            <a:graphicFrameLocks noGrp="1"/>
          </p:cNvGraphicFramePr>
          <p:nvPr>
            <p:extLst>
              <p:ext uri="{D42A27DB-BD31-4B8C-83A1-F6EECF244321}">
                <p14:modId xmlns:p14="http://schemas.microsoft.com/office/powerpoint/2010/main" val="3549963776"/>
              </p:ext>
            </p:extLst>
          </p:nvPr>
        </p:nvGraphicFramePr>
        <p:xfrm>
          <a:off x="644434" y="2113160"/>
          <a:ext cx="10964091" cy="3108960"/>
        </p:xfrm>
        <a:graphic>
          <a:graphicData uri="http://schemas.openxmlformats.org/drawingml/2006/table">
            <a:tbl>
              <a:tblPr firstRow="1" bandRow="1">
                <a:tableStyleId>{5C22544A-7EE6-4342-B048-85BDC9FD1C3A}</a:tableStyleId>
              </a:tblPr>
              <a:tblGrid>
                <a:gridCol w="10964091"/>
              </a:tblGrid>
              <a:tr h="263314">
                <a:tc>
                  <a:txBody>
                    <a:bodyPr/>
                    <a:lstStyle/>
                    <a:p>
                      <a:endParaRPr lang="it-IT"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400" dirty="0" smtClean="0">
                          <a:effectLst/>
                          <a:latin typeface="Bahnschrift SemiBold SemiConden" panose="020B0502040204020203" pitchFamily="34" charset="0"/>
                        </a:rPr>
                        <a:t>PRIMA PROPOSTA - UNA GIORNATA NEL PARCO</a:t>
                      </a:r>
                      <a:endParaRPr lang="it-IT" sz="2400" dirty="0" smtClean="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400" dirty="0" smtClean="0">
                          <a:effectLst/>
                          <a:latin typeface="Bahnschrift SemiBold SemiConden" panose="020B0502040204020203" pitchFamily="34" charset="0"/>
                        </a:rPr>
                        <a:t>SECONDA PROPOSTA - VAIA E GRANDE GUERRA</a:t>
                      </a:r>
                      <a:endParaRPr lang="it-IT" sz="2400" dirty="0" smtClean="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400" dirty="0" smtClean="0">
                          <a:effectLst/>
                          <a:latin typeface="Bahnschrift SemiBold SemiConden" panose="020B0502040204020203" pitchFamily="34" charset="0"/>
                        </a:rPr>
                        <a:t>TERZA PROPOSTA - PROGETTI DI EDUCAZIONE ALLA PREVENZIONE E ALLA SICUREZZA</a:t>
                      </a:r>
                      <a:endParaRPr lang="it-IT" sz="2400" dirty="0" smtClean="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a:tc>
              </a:tr>
              <a:tr h="370840">
                <a:tc>
                  <a:txBody>
                    <a:bodyPr/>
                    <a:lstStyle/>
                    <a:p>
                      <a:pPr>
                        <a:spcAft>
                          <a:spcPts val="0"/>
                        </a:spcAft>
                      </a:pPr>
                      <a:r>
                        <a:rPr lang="it-IT" sz="2400" dirty="0" smtClean="0">
                          <a:effectLst/>
                          <a:latin typeface="Bahnschrift SemiBold SemiConden" panose="020B0502040204020203" pitchFamily="34" charset="0"/>
                        </a:rPr>
                        <a:t>QUARTA PROPOSTA - PROGETTO “Acque sorgenti”</a:t>
                      </a:r>
                      <a:endParaRPr lang="it-IT" sz="240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a:tc>
              </a:tr>
              <a:tr h="370840">
                <a:tc>
                  <a:txBody>
                    <a:bodyPr/>
                    <a:lstStyle/>
                    <a:p>
                      <a:pPr>
                        <a:spcAft>
                          <a:spcPts val="0"/>
                        </a:spcAft>
                      </a:pPr>
                      <a:r>
                        <a:rPr lang="it-IT" sz="2400" dirty="0" smtClean="0">
                          <a:effectLst/>
                          <a:latin typeface="Bahnschrift SemiBold SemiConden" panose="020B0502040204020203" pitchFamily="34" charset="0"/>
                        </a:rPr>
                        <a:t>QUINTA PROPOSTA - ATTIVITA’ MOTORIE</a:t>
                      </a:r>
                      <a:endParaRPr lang="it-IT" sz="240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400" dirty="0" smtClean="0">
                          <a:effectLst/>
                          <a:latin typeface="Bahnschrift SemiBold SemiConden" panose="020B0502040204020203" pitchFamily="34" charset="0"/>
                        </a:rPr>
                        <a:t>SESTA PROPOSTA – PCTO</a:t>
                      </a:r>
                      <a:endParaRPr lang="it-IT" sz="2400" dirty="0" smtClean="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a:tc>
              </a:tr>
            </a:tbl>
          </a:graphicData>
        </a:graphic>
      </p:graphicFrame>
      <p:sp>
        <p:nvSpPr>
          <p:cNvPr id="11" name="Rettangolo 10"/>
          <p:cNvSpPr/>
          <p:nvPr/>
        </p:nvSpPr>
        <p:spPr>
          <a:xfrm>
            <a:off x="2237682" y="5582578"/>
            <a:ext cx="1798890" cy="584775"/>
          </a:xfrm>
          <a:prstGeom prst="rect">
            <a:avLst/>
          </a:prstGeom>
          <a:solidFill>
            <a:srgbClr val="FFFF00"/>
          </a:solidFill>
          <a:ln>
            <a:solidFill>
              <a:srgbClr val="FF0000"/>
            </a:solidFill>
          </a:ln>
        </p:spPr>
        <p:txBody>
          <a:bodyPr wrap="none">
            <a:spAutoFit/>
          </a:bodyPr>
          <a:lstStyle/>
          <a:p>
            <a:r>
              <a:rPr lang="it-IT" sz="3200" b="1" dirty="0" smtClean="0">
                <a:solidFill>
                  <a:srgbClr val="C00000"/>
                </a:solidFill>
                <a:latin typeface="Bahnschrift SemiBold SemiConden" panose="020B0502040204020203" pitchFamily="34" charset="0"/>
              </a:rPr>
              <a:t>richieste</a:t>
            </a:r>
            <a:r>
              <a:rPr lang="it-IT" sz="3200" b="1" dirty="0" smtClean="0">
                <a:solidFill>
                  <a:srgbClr val="C00000"/>
                </a:solidFill>
                <a:latin typeface="Bahnschrift SemiBold SemiConden" panose="020B0502040204020203" pitchFamily="34" charset="0"/>
              </a:rPr>
              <a:t>…</a:t>
            </a:r>
            <a:endParaRPr lang="it-IT" sz="3200" b="1" dirty="0">
              <a:solidFill>
                <a:srgbClr val="C00000"/>
              </a:solidFill>
            </a:endParaRPr>
          </a:p>
        </p:txBody>
      </p:sp>
      <p:sp>
        <p:nvSpPr>
          <p:cNvPr id="4" name="Rettangolo 3"/>
          <p:cNvSpPr/>
          <p:nvPr/>
        </p:nvSpPr>
        <p:spPr>
          <a:xfrm>
            <a:off x="4542734" y="5618995"/>
            <a:ext cx="465192" cy="523220"/>
          </a:xfrm>
          <a:prstGeom prst="rect">
            <a:avLst/>
          </a:prstGeom>
          <a:solidFill>
            <a:srgbClr val="FFFF00"/>
          </a:solidFill>
        </p:spPr>
        <p:txBody>
          <a:bodyPr wrap="none">
            <a:spAutoFit/>
          </a:bodyPr>
          <a:lstStyle/>
          <a:p>
            <a:r>
              <a:rPr lang="it-IT" sz="2800" b="1" dirty="0" smtClean="0">
                <a:solidFill>
                  <a:srgbClr val="C00000"/>
                </a:solidFill>
                <a:latin typeface="Bahnschrift SemiBold SemiConden" panose="020B0502040204020203" pitchFamily="34" charset="0"/>
              </a:rPr>
              <a:t>10</a:t>
            </a:r>
            <a:endParaRPr lang="it-IT" sz="2800" dirty="0"/>
          </a:p>
        </p:txBody>
      </p:sp>
      <p:sp>
        <p:nvSpPr>
          <p:cNvPr id="7" name="Rettangolo 6"/>
          <p:cNvSpPr/>
          <p:nvPr/>
        </p:nvSpPr>
        <p:spPr>
          <a:xfrm>
            <a:off x="5286673" y="5630226"/>
            <a:ext cx="522900" cy="523220"/>
          </a:xfrm>
          <a:prstGeom prst="rect">
            <a:avLst/>
          </a:prstGeom>
          <a:solidFill>
            <a:srgbClr val="FFFF00"/>
          </a:solidFill>
        </p:spPr>
        <p:txBody>
          <a:bodyPr wrap="none">
            <a:spAutoFit/>
          </a:bodyPr>
          <a:lstStyle/>
          <a:p>
            <a:r>
              <a:rPr lang="it-IT" sz="2800" b="1" dirty="0">
                <a:solidFill>
                  <a:srgbClr val="C00000"/>
                </a:solidFill>
                <a:latin typeface="Bahnschrift SemiBold SemiConden" panose="020B0502040204020203" pitchFamily="34" charset="0"/>
              </a:rPr>
              <a:t>2</a:t>
            </a:r>
            <a:r>
              <a:rPr lang="it-IT" sz="2800" b="1" dirty="0" smtClean="0">
                <a:solidFill>
                  <a:srgbClr val="C00000"/>
                </a:solidFill>
                <a:latin typeface="Bahnschrift SemiBold SemiConden" panose="020B0502040204020203" pitchFamily="34" charset="0"/>
              </a:rPr>
              <a:t>0</a:t>
            </a:r>
            <a:endParaRPr lang="it-IT" sz="2800" dirty="0"/>
          </a:p>
        </p:txBody>
      </p:sp>
      <p:sp>
        <p:nvSpPr>
          <p:cNvPr id="8" name="Rettangolo 7"/>
          <p:cNvSpPr/>
          <p:nvPr/>
        </p:nvSpPr>
        <p:spPr>
          <a:xfrm>
            <a:off x="6053619" y="5638935"/>
            <a:ext cx="524503" cy="523220"/>
          </a:xfrm>
          <a:prstGeom prst="rect">
            <a:avLst/>
          </a:prstGeom>
          <a:solidFill>
            <a:srgbClr val="FFFF00"/>
          </a:solidFill>
        </p:spPr>
        <p:txBody>
          <a:bodyPr wrap="none">
            <a:spAutoFit/>
          </a:bodyPr>
          <a:lstStyle/>
          <a:p>
            <a:r>
              <a:rPr lang="it-IT" sz="2800" b="1" dirty="0">
                <a:solidFill>
                  <a:srgbClr val="C00000"/>
                </a:solidFill>
                <a:latin typeface="Bahnschrift SemiBold SemiConden" panose="020B0502040204020203" pitchFamily="34" charset="0"/>
              </a:rPr>
              <a:t>3</a:t>
            </a:r>
            <a:r>
              <a:rPr lang="it-IT" sz="2800" b="1" dirty="0" smtClean="0">
                <a:solidFill>
                  <a:srgbClr val="C00000"/>
                </a:solidFill>
                <a:latin typeface="Bahnschrift SemiBold SemiConden" panose="020B0502040204020203" pitchFamily="34" charset="0"/>
              </a:rPr>
              <a:t>0</a:t>
            </a:r>
            <a:endParaRPr lang="it-IT" sz="2800" dirty="0"/>
          </a:p>
        </p:txBody>
      </p:sp>
      <p:sp>
        <p:nvSpPr>
          <p:cNvPr id="9" name="Rettangolo 8"/>
          <p:cNvSpPr/>
          <p:nvPr/>
        </p:nvSpPr>
        <p:spPr>
          <a:xfrm>
            <a:off x="6896739" y="5638935"/>
            <a:ext cx="537327" cy="523220"/>
          </a:xfrm>
          <a:prstGeom prst="rect">
            <a:avLst/>
          </a:prstGeom>
          <a:solidFill>
            <a:srgbClr val="FFFF00"/>
          </a:solidFill>
        </p:spPr>
        <p:txBody>
          <a:bodyPr wrap="none">
            <a:spAutoFit/>
          </a:bodyPr>
          <a:lstStyle/>
          <a:p>
            <a:r>
              <a:rPr lang="it-IT" sz="2800" b="1" dirty="0">
                <a:solidFill>
                  <a:srgbClr val="C00000"/>
                </a:solidFill>
                <a:latin typeface="Bahnschrift SemiBold SemiConden" panose="020B0502040204020203" pitchFamily="34" charset="0"/>
              </a:rPr>
              <a:t>4</a:t>
            </a:r>
            <a:r>
              <a:rPr lang="it-IT" sz="2800" b="1" dirty="0" smtClean="0">
                <a:solidFill>
                  <a:srgbClr val="C00000"/>
                </a:solidFill>
                <a:latin typeface="Bahnschrift SemiBold SemiConden" panose="020B0502040204020203" pitchFamily="34" charset="0"/>
              </a:rPr>
              <a:t>0</a:t>
            </a:r>
            <a:endParaRPr lang="it-IT" sz="2800" dirty="0"/>
          </a:p>
        </p:txBody>
      </p:sp>
      <p:sp>
        <p:nvSpPr>
          <p:cNvPr id="12" name="Rettangolo 11"/>
          <p:cNvSpPr/>
          <p:nvPr/>
        </p:nvSpPr>
        <p:spPr>
          <a:xfrm>
            <a:off x="7736229" y="5637282"/>
            <a:ext cx="529312" cy="523220"/>
          </a:xfrm>
          <a:prstGeom prst="rect">
            <a:avLst/>
          </a:prstGeom>
          <a:solidFill>
            <a:srgbClr val="FFFF00"/>
          </a:solidFill>
        </p:spPr>
        <p:txBody>
          <a:bodyPr wrap="none">
            <a:spAutoFit/>
          </a:bodyPr>
          <a:lstStyle/>
          <a:p>
            <a:r>
              <a:rPr lang="it-IT" sz="2800" b="1" dirty="0">
                <a:solidFill>
                  <a:srgbClr val="C00000"/>
                </a:solidFill>
                <a:latin typeface="Bahnschrift SemiBold SemiConden" panose="020B0502040204020203" pitchFamily="34" charset="0"/>
              </a:rPr>
              <a:t>5</a:t>
            </a:r>
            <a:r>
              <a:rPr lang="it-IT" sz="2800" b="1" dirty="0" smtClean="0">
                <a:solidFill>
                  <a:srgbClr val="C00000"/>
                </a:solidFill>
                <a:latin typeface="Bahnschrift SemiBold SemiConden" panose="020B0502040204020203" pitchFamily="34" charset="0"/>
              </a:rPr>
              <a:t>0</a:t>
            </a:r>
            <a:endParaRPr lang="it-IT" sz="2800" dirty="0"/>
          </a:p>
        </p:txBody>
      </p:sp>
      <p:sp>
        <p:nvSpPr>
          <p:cNvPr id="13" name="Rettangolo 12"/>
          <p:cNvSpPr/>
          <p:nvPr/>
        </p:nvSpPr>
        <p:spPr>
          <a:xfrm>
            <a:off x="8588560" y="5618995"/>
            <a:ext cx="519694" cy="523220"/>
          </a:xfrm>
          <a:prstGeom prst="rect">
            <a:avLst/>
          </a:prstGeom>
          <a:solidFill>
            <a:srgbClr val="FFFF00"/>
          </a:solidFill>
        </p:spPr>
        <p:txBody>
          <a:bodyPr wrap="none">
            <a:spAutoFit/>
          </a:bodyPr>
          <a:lstStyle/>
          <a:p>
            <a:r>
              <a:rPr lang="it-IT" sz="2800" b="1" dirty="0">
                <a:solidFill>
                  <a:srgbClr val="C00000"/>
                </a:solidFill>
                <a:latin typeface="Bahnschrift SemiBold SemiConden" panose="020B0502040204020203" pitchFamily="34" charset="0"/>
              </a:rPr>
              <a:t>6</a:t>
            </a:r>
            <a:r>
              <a:rPr lang="it-IT" sz="2800" b="1" dirty="0" smtClean="0">
                <a:solidFill>
                  <a:srgbClr val="C00000"/>
                </a:solidFill>
                <a:latin typeface="Bahnschrift SemiBold SemiConden" panose="020B0502040204020203" pitchFamily="34" charset="0"/>
              </a:rPr>
              <a:t>0</a:t>
            </a:r>
            <a:endParaRPr lang="it-IT" sz="2800" dirty="0"/>
          </a:p>
        </p:txBody>
      </p:sp>
      <p:sp>
        <p:nvSpPr>
          <p:cNvPr id="14" name="Rettangolo 13"/>
          <p:cNvSpPr/>
          <p:nvPr/>
        </p:nvSpPr>
        <p:spPr>
          <a:xfrm>
            <a:off x="9366044" y="5644133"/>
            <a:ext cx="508473" cy="523220"/>
          </a:xfrm>
          <a:prstGeom prst="rect">
            <a:avLst/>
          </a:prstGeom>
          <a:solidFill>
            <a:srgbClr val="FFFF00"/>
          </a:solidFill>
        </p:spPr>
        <p:txBody>
          <a:bodyPr wrap="none">
            <a:spAutoFit/>
          </a:bodyPr>
          <a:lstStyle/>
          <a:p>
            <a:r>
              <a:rPr lang="it-IT" sz="2800" b="1" dirty="0" smtClean="0">
                <a:solidFill>
                  <a:srgbClr val="C00000"/>
                </a:solidFill>
                <a:latin typeface="Bahnschrift SemiBold SemiConden" panose="020B0502040204020203" pitchFamily="34" charset="0"/>
              </a:rPr>
              <a:t>69</a:t>
            </a:r>
            <a:endParaRPr lang="it-IT" sz="2800" dirty="0"/>
          </a:p>
        </p:txBody>
      </p:sp>
    </p:spTree>
    <p:extLst>
      <p:ext uri="{BB962C8B-B14F-4D97-AF65-F5344CB8AC3E}">
        <p14:creationId xmlns:p14="http://schemas.microsoft.com/office/powerpoint/2010/main" val="4162793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7" grpId="0" animBg="1"/>
      <p:bldP spid="8" grpId="0" animBg="1"/>
      <p:bldP spid="9" grpId="0" animBg="1"/>
      <p:bldP spid="12" grpId="0" animBg="1"/>
      <p:bldP spid="13" grpId="0" animBg="1"/>
      <p:bldP spid="1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784551"/>
          </a:xfrm>
        </p:spPr>
        <p:txBody>
          <a:bodyPr>
            <a:normAutofit/>
          </a:bodyPr>
          <a:lstStyle/>
          <a:p>
            <a:pPr marL="342900" lvl="0" indent="-342900" algn="ctr">
              <a:spcAft>
                <a:spcPts val="0"/>
              </a:spcAft>
            </a:pP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CAI </a:t>
            </a:r>
            <a:r>
              <a:rPr lang="it-IT" sz="3600" dirty="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Veneto, anno scolastico 2024/25</a:t>
            </a: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 </a:t>
            </a:r>
            <a:r>
              <a:rPr lang="it-IT" sz="3600" dirty="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offerte e </a:t>
            </a: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richieste</a:t>
            </a:r>
            <a:endParaRPr lang="it-IT" sz="3600" dirty="0"/>
          </a:p>
        </p:txBody>
      </p:sp>
      <p:graphicFrame>
        <p:nvGraphicFramePr>
          <p:cNvPr id="8" name="Grafico 7"/>
          <p:cNvGraphicFramePr/>
          <p:nvPr>
            <p:extLst>
              <p:ext uri="{D42A27DB-BD31-4B8C-83A1-F6EECF244321}">
                <p14:modId xmlns:p14="http://schemas.microsoft.com/office/powerpoint/2010/main" val="2122151940"/>
              </p:ext>
            </p:extLst>
          </p:nvPr>
        </p:nvGraphicFramePr>
        <p:xfrm>
          <a:off x="1419498" y="1165497"/>
          <a:ext cx="9492342" cy="56010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9712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784551"/>
          </a:xfrm>
        </p:spPr>
        <p:txBody>
          <a:bodyPr>
            <a:normAutofit/>
          </a:bodyPr>
          <a:lstStyle/>
          <a:p>
            <a:pPr marL="342900" lvl="0" indent="-342900" algn="ctr">
              <a:spcAft>
                <a:spcPts val="0"/>
              </a:spcAft>
            </a:pP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CAI </a:t>
            </a:r>
            <a:r>
              <a:rPr lang="it-IT" sz="3600" dirty="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Veneto, </a:t>
            </a: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offerte </a:t>
            </a:r>
            <a:r>
              <a:rPr lang="it-IT" sz="3600" dirty="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e </a:t>
            </a: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richieste: provenienze</a:t>
            </a:r>
            <a:endParaRPr lang="it-IT" sz="3600" dirty="0"/>
          </a:p>
        </p:txBody>
      </p:sp>
      <p:graphicFrame>
        <p:nvGraphicFramePr>
          <p:cNvPr id="8" name="Grafico 7"/>
          <p:cNvGraphicFramePr/>
          <p:nvPr>
            <p:extLst>
              <p:ext uri="{D42A27DB-BD31-4B8C-83A1-F6EECF244321}">
                <p14:modId xmlns:p14="http://schemas.microsoft.com/office/powerpoint/2010/main" val="963820295"/>
              </p:ext>
            </p:extLst>
          </p:nvPr>
        </p:nvGraphicFramePr>
        <p:xfrm>
          <a:off x="1428206" y="1165497"/>
          <a:ext cx="9370423" cy="56010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09812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819386"/>
          </a:xfrm>
        </p:spPr>
        <p:txBody>
          <a:bodyPr>
            <a:normAutofit/>
          </a:bodyPr>
          <a:lstStyle/>
          <a:p>
            <a:pPr marL="342900" lvl="0" indent="-342900">
              <a:spcAft>
                <a:spcPts val="0"/>
              </a:spcAft>
            </a:pP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CAI </a:t>
            </a:r>
            <a:r>
              <a:rPr lang="it-IT" sz="3600" dirty="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Veneto, anno scolastico 2024/25, strategie, offerte e </a:t>
            </a:r>
            <a:r>
              <a:rPr lang="it-IT" sz="36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richieste</a:t>
            </a:r>
            <a:endParaRPr lang="it-IT" sz="3600" dirty="0"/>
          </a:p>
        </p:txBody>
      </p:sp>
      <p:sp>
        <p:nvSpPr>
          <p:cNvPr id="3" name="Segnaposto contenuto 2"/>
          <p:cNvSpPr>
            <a:spLocks noGrp="1"/>
          </p:cNvSpPr>
          <p:nvPr>
            <p:ph idx="1"/>
          </p:nvPr>
        </p:nvSpPr>
        <p:spPr/>
        <p:txBody>
          <a:bodyPr>
            <a:normAutofit/>
          </a:bodyPr>
          <a:lstStyle/>
          <a:p>
            <a:r>
              <a:rPr lang="it-IT" dirty="0"/>
              <a:t> </a:t>
            </a:r>
          </a:p>
          <a:p>
            <a:endParaRPr lang="it-IT" dirty="0"/>
          </a:p>
        </p:txBody>
      </p:sp>
      <p:sp>
        <p:nvSpPr>
          <p:cNvPr id="11" name="Rettangolo 10"/>
          <p:cNvSpPr/>
          <p:nvPr/>
        </p:nvSpPr>
        <p:spPr>
          <a:xfrm>
            <a:off x="4980172" y="1980958"/>
            <a:ext cx="3395481" cy="584775"/>
          </a:xfrm>
          <a:prstGeom prst="rect">
            <a:avLst/>
          </a:prstGeom>
          <a:solidFill>
            <a:srgbClr val="FFFF00"/>
          </a:solidFill>
          <a:ln>
            <a:solidFill>
              <a:srgbClr val="FF0000"/>
            </a:solidFill>
          </a:ln>
        </p:spPr>
        <p:txBody>
          <a:bodyPr wrap="none">
            <a:spAutoFit/>
          </a:bodyPr>
          <a:lstStyle/>
          <a:p>
            <a:r>
              <a:rPr lang="it-IT" sz="3200" b="1" dirty="0" smtClean="0">
                <a:solidFill>
                  <a:srgbClr val="C00000"/>
                </a:solidFill>
                <a:latin typeface="Bahnschrift SemiBold SemiConden" panose="020B0502040204020203" pitchFamily="34" charset="0"/>
              </a:rPr>
              <a:t>69 richieste… + altre</a:t>
            </a:r>
            <a:endParaRPr lang="it-IT" sz="3200" b="1" dirty="0">
              <a:solidFill>
                <a:srgbClr val="C00000"/>
              </a:solidFill>
            </a:endParaRPr>
          </a:p>
        </p:txBody>
      </p:sp>
      <p:sp>
        <p:nvSpPr>
          <p:cNvPr id="6" name="Rettangolo 5"/>
          <p:cNvSpPr/>
          <p:nvPr/>
        </p:nvSpPr>
        <p:spPr>
          <a:xfrm>
            <a:off x="4980172" y="2809865"/>
            <a:ext cx="2667718" cy="584775"/>
          </a:xfrm>
          <a:prstGeom prst="rect">
            <a:avLst/>
          </a:prstGeom>
          <a:solidFill>
            <a:srgbClr val="FFFF00"/>
          </a:solidFill>
          <a:ln>
            <a:solidFill>
              <a:srgbClr val="FF0000"/>
            </a:solidFill>
          </a:ln>
        </p:spPr>
        <p:txBody>
          <a:bodyPr wrap="none">
            <a:spAutoFit/>
          </a:bodyPr>
          <a:lstStyle/>
          <a:p>
            <a:r>
              <a:rPr lang="it-IT" sz="3200" b="1" dirty="0" smtClean="0">
                <a:solidFill>
                  <a:srgbClr val="C00000"/>
                </a:solidFill>
                <a:latin typeface="Bahnschrift SemiBold SemiConden" panose="020B0502040204020203" pitchFamily="34" charset="0"/>
              </a:rPr>
              <a:t>Chi risponde???</a:t>
            </a:r>
            <a:endParaRPr lang="it-IT" sz="3200" b="1" dirty="0">
              <a:solidFill>
                <a:srgbClr val="C00000"/>
              </a:solidFill>
            </a:endParaRPr>
          </a:p>
        </p:txBody>
      </p:sp>
      <p:sp>
        <p:nvSpPr>
          <p:cNvPr id="7" name="Rettangolo 6"/>
          <p:cNvSpPr/>
          <p:nvPr/>
        </p:nvSpPr>
        <p:spPr>
          <a:xfrm>
            <a:off x="5617366" y="4034472"/>
            <a:ext cx="1018227" cy="584775"/>
          </a:xfrm>
          <a:prstGeom prst="rect">
            <a:avLst/>
          </a:prstGeom>
          <a:solidFill>
            <a:srgbClr val="FFFF00"/>
          </a:solidFill>
          <a:ln>
            <a:solidFill>
              <a:srgbClr val="FF0000"/>
            </a:solidFill>
          </a:ln>
        </p:spPr>
        <p:txBody>
          <a:bodyPr wrap="none">
            <a:spAutoFit/>
          </a:bodyPr>
          <a:lstStyle/>
          <a:p>
            <a:r>
              <a:rPr lang="it-IT" sz="3200" b="1" dirty="0" smtClean="0">
                <a:solidFill>
                  <a:srgbClr val="C00000"/>
                </a:solidFill>
                <a:latin typeface="Bahnschrift SemiBold SemiConden" panose="020B0502040204020203" pitchFamily="34" charset="0"/>
              </a:rPr>
              <a:t>I soci</a:t>
            </a:r>
            <a:endParaRPr lang="it-IT" sz="3200" b="1" dirty="0">
              <a:solidFill>
                <a:srgbClr val="C00000"/>
              </a:solidFill>
            </a:endParaRPr>
          </a:p>
        </p:txBody>
      </p:sp>
      <p:sp>
        <p:nvSpPr>
          <p:cNvPr id="8" name="Rettangolo 7"/>
          <p:cNvSpPr/>
          <p:nvPr/>
        </p:nvSpPr>
        <p:spPr>
          <a:xfrm>
            <a:off x="1741947" y="3921017"/>
            <a:ext cx="1787669" cy="584775"/>
          </a:xfrm>
          <a:prstGeom prst="rect">
            <a:avLst/>
          </a:prstGeom>
          <a:solidFill>
            <a:srgbClr val="FFFF00"/>
          </a:solidFill>
          <a:ln>
            <a:solidFill>
              <a:srgbClr val="FF0000"/>
            </a:solidFill>
          </a:ln>
        </p:spPr>
        <p:txBody>
          <a:bodyPr wrap="none">
            <a:spAutoFit/>
          </a:bodyPr>
          <a:lstStyle/>
          <a:p>
            <a:r>
              <a:rPr lang="it-IT" sz="3200" b="1" dirty="0" smtClean="0">
                <a:solidFill>
                  <a:srgbClr val="C00000"/>
                </a:solidFill>
                <a:latin typeface="Bahnschrift SemiBold SemiConden" panose="020B0502040204020203" pitchFamily="34" charset="0"/>
              </a:rPr>
              <a:t>Le sezioni</a:t>
            </a:r>
            <a:endParaRPr lang="it-IT" sz="3200" b="1" dirty="0">
              <a:solidFill>
                <a:srgbClr val="C00000"/>
              </a:solidFill>
            </a:endParaRPr>
          </a:p>
        </p:txBody>
      </p:sp>
      <p:sp>
        <p:nvSpPr>
          <p:cNvPr id="9" name="Rettangolo 8"/>
          <p:cNvSpPr/>
          <p:nvPr/>
        </p:nvSpPr>
        <p:spPr>
          <a:xfrm>
            <a:off x="9177637" y="3923177"/>
            <a:ext cx="931665" cy="584775"/>
          </a:xfrm>
          <a:prstGeom prst="rect">
            <a:avLst/>
          </a:prstGeom>
          <a:solidFill>
            <a:srgbClr val="FFFF00"/>
          </a:solidFill>
          <a:ln>
            <a:solidFill>
              <a:srgbClr val="FF0000"/>
            </a:solidFill>
          </a:ln>
        </p:spPr>
        <p:txBody>
          <a:bodyPr wrap="none">
            <a:spAutoFit/>
          </a:bodyPr>
          <a:lstStyle/>
          <a:p>
            <a:r>
              <a:rPr lang="it-IT" sz="3200" b="1" dirty="0" smtClean="0">
                <a:solidFill>
                  <a:srgbClr val="C00000"/>
                </a:solidFill>
                <a:latin typeface="Bahnschrift SemiBold SemiConden" panose="020B0502040204020203" pitchFamily="34" charset="0"/>
              </a:rPr>
              <a:t>Il GR</a:t>
            </a:r>
            <a:endParaRPr lang="it-IT" sz="3200" b="1" dirty="0">
              <a:solidFill>
                <a:srgbClr val="C00000"/>
              </a:solidFill>
            </a:endParaRPr>
          </a:p>
        </p:txBody>
      </p:sp>
      <p:sp>
        <p:nvSpPr>
          <p:cNvPr id="4" name="Rettangolo 3"/>
          <p:cNvSpPr/>
          <p:nvPr/>
        </p:nvSpPr>
        <p:spPr>
          <a:xfrm>
            <a:off x="3675018" y="4751831"/>
            <a:ext cx="5408022" cy="1569660"/>
          </a:xfrm>
          <a:prstGeom prst="rect">
            <a:avLst/>
          </a:prstGeom>
          <a:solidFill>
            <a:schemeClr val="accent1">
              <a:lumMod val="20000"/>
              <a:lumOff val="80000"/>
            </a:schemeClr>
          </a:solidFill>
          <a:ln>
            <a:solidFill>
              <a:schemeClr val="accent2">
                <a:lumMod val="75000"/>
              </a:schemeClr>
            </a:solidFill>
          </a:ln>
        </p:spPr>
        <p:txBody>
          <a:bodyPr wrap="square">
            <a:spAutoFit/>
          </a:bodyPr>
          <a:lstStyle/>
          <a:p>
            <a:pPr marL="342900" lvl="0" indent="-342900">
              <a:spcAft>
                <a:spcPts val="0"/>
              </a:spcAft>
              <a:buFont typeface="Wingdings" panose="05000000000000000000" pitchFamily="2" charset="2"/>
              <a:buChar char=""/>
            </a:pPr>
            <a:r>
              <a:rPr lang="it-IT" sz="2400" dirty="0">
                <a:latin typeface="Bahnschrift SemiBold Condensed" panose="020B0502040204020203" pitchFamily="34" charset="0"/>
                <a:ea typeface="Calibri" panose="020F0502020204030204" pitchFamily="34" charset="0"/>
                <a:cs typeface="Times New Roman" panose="02020603050405020304" pitchFamily="18" charset="0"/>
              </a:rPr>
              <a:t>La necessità </a:t>
            </a:r>
            <a:r>
              <a:rPr lang="it-IT" sz="2400" dirty="0" smtClean="0">
                <a:latin typeface="Bahnschrift SemiBold Condensed" panose="020B0502040204020203" pitchFamily="34" charset="0"/>
                <a:ea typeface="Calibri" panose="020F0502020204030204" pitchFamily="34" charset="0"/>
                <a:cs typeface="Times New Roman" panose="02020603050405020304" pitchFamily="18" charset="0"/>
              </a:rPr>
              <a:t>di costruire una rete</a:t>
            </a:r>
          </a:p>
          <a:p>
            <a:pPr marL="342900" indent="-342900">
              <a:buFont typeface="Wingdings" panose="05000000000000000000" pitchFamily="2" charset="2"/>
              <a:buChar char=""/>
            </a:pPr>
            <a:r>
              <a:rPr lang="it-IT" sz="2400" dirty="0">
                <a:latin typeface="Bahnschrift SemiBold Condensed" panose="020B0502040204020203" pitchFamily="34" charset="0"/>
                <a:ea typeface="Calibri" panose="020F0502020204030204" pitchFamily="34" charset="0"/>
                <a:cs typeface="Times New Roman" panose="02020603050405020304" pitchFamily="18" charset="0"/>
              </a:rPr>
              <a:t>La necessità di lavorare in </a:t>
            </a:r>
            <a:r>
              <a:rPr lang="it-IT" sz="2400" dirty="0" smtClean="0">
                <a:latin typeface="Bahnschrift SemiBold Condensed" panose="020B0502040204020203" pitchFamily="34" charset="0"/>
                <a:ea typeface="Calibri" panose="020F0502020204030204" pitchFamily="34" charset="0"/>
                <a:cs typeface="Times New Roman" panose="02020603050405020304" pitchFamily="18" charset="0"/>
              </a:rPr>
              <a:t>rete</a:t>
            </a:r>
          </a:p>
          <a:p>
            <a:pPr marL="342900" indent="-342900">
              <a:buFont typeface="Wingdings" panose="05000000000000000000" pitchFamily="2" charset="2"/>
              <a:buChar char=""/>
            </a:pPr>
            <a:r>
              <a:rPr lang="it-IT" sz="2400" dirty="0" smtClean="0">
                <a:latin typeface="Bahnschrift SemiBold Condensed" panose="020B0502040204020203" pitchFamily="34" charset="0"/>
                <a:ea typeface="Calibri" panose="020F0502020204030204" pitchFamily="34" charset="0"/>
                <a:cs typeface="Times New Roman" panose="02020603050405020304" pitchFamily="18" charset="0"/>
              </a:rPr>
              <a:t>La necessità di un archivio progetti</a:t>
            </a:r>
          </a:p>
          <a:p>
            <a:pPr marL="342900" indent="-342900">
              <a:buFont typeface="Wingdings" panose="05000000000000000000" pitchFamily="2" charset="2"/>
              <a:buChar char=""/>
            </a:pPr>
            <a:r>
              <a:rPr lang="it-IT" sz="2400" dirty="0" smtClean="0">
                <a:latin typeface="Bahnschrift SemiBold Condensed" panose="020B0502040204020203" pitchFamily="34" charset="0"/>
                <a:ea typeface="Calibri" panose="020F0502020204030204" pitchFamily="34" charset="0"/>
                <a:cs typeface="Times New Roman" panose="02020603050405020304" pitchFamily="18" charset="0"/>
              </a:rPr>
              <a:t>La necessità di materiali ad hoc</a:t>
            </a:r>
            <a:endParaRPr lang="it-IT"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Freccia in giù 4"/>
          <p:cNvSpPr/>
          <p:nvPr/>
        </p:nvSpPr>
        <p:spPr>
          <a:xfrm rot="17767838">
            <a:off x="8041484" y="2846953"/>
            <a:ext cx="612849" cy="16911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in giù 11"/>
          <p:cNvSpPr/>
          <p:nvPr/>
        </p:nvSpPr>
        <p:spPr>
          <a:xfrm rot="3572358">
            <a:off x="4037357" y="2919242"/>
            <a:ext cx="612849" cy="15336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in giù 12"/>
          <p:cNvSpPr/>
          <p:nvPr/>
        </p:nvSpPr>
        <p:spPr>
          <a:xfrm>
            <a:off x="5823339" y="3426545"/>
            <a:ext cx="612849" cy="57602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Immagin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8063" y="4900587"/>
            <a:ext cx="1069291" cy="1272147"/>
          </a:xfrm>
          <a:prstGeom prst="rect">
            <a:avLst/>
          </a:prstGeom>
          <a:ln>
            <a:solidFill>
              <a:srgbClr val="C00000"/>
            </a:solidFill>
          </a:ln>
        </p:spPr>
      </p:pic>
    </p:spTree>
    <p:extLst>
      <p:ext uri="{BB962C8B-B14F-4D97-AF65-F5344CB8AC3E}">
        <p14:creationId xmlns:p14="http://schemas.microsoft.com/office/powerpoint/2010/main" val="260233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1038" y="286604"/>
            <a:ext cx="10058400" cy="1193854"/>
          </a:xfrm>
        </p:spPr>
        <p:txBody>
          <a:bodyPr>
            <a:normAutofit/>
          </a:bodyPr>
          <a:lstStyle/>
          <a:p>
            <a:r>
              <a:rPr lang="it-IT" sz="4000" b="1" dirty="0" smtClean="0">
                <a:latin typeface="Bahnschrift SemiBold SemiConden" panose="020B0502040204020203" pitchFamily="34" charset="0"/>
              </a:rPr>
              <a:t>Un esempio: Grande Guerra e Vaia</a:t>
            </a:r>
            <a:endParaRPr lang="it-IT" sz="4000" b="1" dirty="0">
              <a:latin typeface="Bahnschrift SemiBold SemiConden" panose="020B0502040204020203" pitchFamily="34" charset="0"/>
            </a:endParaRPr>
          </a:p>
        </p:txBody>
      </p:sp>
      <p:pic>
        <p:nvPicPr>
          <p:cNvPr id="4" name="Segnaposto contenuto 3"/>
          <p:cNvPicPr>
            <a:picLocks noGrp="1" noChangeAspect="1"/>
          </p:cNvPicPr>
          <p:nvPr>
            <p:ph idx="1"/>
          </p:nvPr>
        </p:nvPicPr>
        <p:blipFill>
          <a:blip r:embed="rId2"/>
          <a:stretch>
            <a:fillRect/>
          </a:stretch>
        </p:blipFill>
        <p:spPr>
          <a:xfrm>
            <a:off x="681038" y="2629365"/>
            <a:ext cx="11117604" cy="3485108"/>
          </a:xfrm>
          <a:prstGeom prst="rect">
            <a:avLst/>
          </a:prstGeom>
        </p:spPr>
      </p:pic>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6389" y="286604"/>
            <a:ext cx="1069291" cy="1272147"/>
          </a:xfrm>
          <a:prstGeom prst="rect">
            <a:avLst/>
          </a:prstGeom>
          <a:ln>
            <a:solidFill>
              <a:srgbClr val="C00000"/>
            </a:solidFill>
          </a:ln>
        </p:spPr>
      </p:pic>
    </p:spTree>
    <p:extLst>
      <p:ext uri="{BB962C8B-B14F-4D97-AF65-F5344CB8AC3E}">
        <p14:creationId xmlns:p14="http://schemas.microsoft.com/office/powerpoint/2010/main" val="25975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165463" y="0"/>
            <a:ext cx="9988732" cy="6858000"/>
          </a:xfrm>
          <a:prstGeom prst="rect">
            <a:avLst/>
          </a:prstGeom>
        </p:spPr>
      </p:pic>
      <p:sp>
        <p:nvSpPr>
          <p:cNvPr id="3" name="Titolo 1"/>
          <p:cNvSpPr txBox="1">
            <a:spLocks/>
          </p:cNvSpPr>
          <p:nvPr/>
        </p:nvSpPr>
        <p:spPr>
          <a:xfrm>
            <a:off x="10284824" y="1086005"/>
            <a:ext cx="1778317" cy="4685990"/>
          </a:xfrm>
          <a:prstGeom prst="rect">
            <a:avLst/>
          </a:prstGeom>
          <a:solidFill>
            <a:schemeClr val="accent6">
              <a:lumMod val="60000"/>
              <a:lumOff val="40000"/>
            </a:schemeClr>
          </a:solidFill>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endParaRPr lang="it-IT" sz="3600" b="1" dirty="0" smtClean="0">
              <a:latin typeface="Bahnschrift SemiBold SemiConden" panose="020B0502040204020203" pitchFamily="34" charset="0"/>
            </a:endParaRPr>
          </a:p>
          <a:p>
            <a:pPr algn="ctr"/>
            <a:r>
              <a:rPr lang="it-IT" sz="3600" b="1" dirty="0" smtClean="0">
                <a:latin typeface="Bahnschrift SemiBold SemiConden" panose="020B0502040204020203" pitchFamily="34" charset="0"/>
              </a:rPr>
              <a:t>Un esempio:</a:t>
            </a:r>
          </a:p>
          <a:p>
            <a:pPr algn="ctr"/>
            <a:endParaRPr lang="it-IT" sz="3600" b="1" dirty="0">
              <a:latin typeface="Bahnschrift SemiBold SemiConden" panose="020B0502040204020203" pitchFamily="34" charset="0"/>
            </a:endParaRPr>
          </a:p>
          <a:p>
            <a:pPr algn="ctr"/>
            <a:r>
              <a:rPr lang="it-IT" sz="3600" b="1" dirty="0" smtClean="0">
                <a:latin typeface="Bahnschrift SemiBold SemiConden" panose="020B0502040204020203" pitchFamily="34" charset="0"/>
              </a:rPr>
              <a:t>Grande Guerra </a:t>
            </a:r>
          </a:p>
          <a:p>
            <a:pPr algn="ctr"/>
            <a:r>
              <a:rPr lang="it-IT" sz="3600" b="1" dirty="0" smtClean="0">
                <a:latin typeface="Bahnschrift SemiBold SemiConden" panose="020B0502040204020203" pitchFamily="34" charset="0"/>
              </a:rPr>
              <a:t>e </a:t>
            </a:r>
          </a:p>
          <a:p>
            <a:pPr algn="ctr"/>
            <a:r>
              <a:rPr lang="it-IT" sz="3600" b="1" dirty="0" smtClean="0">
                <a:latin typeface="Bahnschrift SemiBold SemiConden" panose="020B0502040204020203" pitchFamily="34" charset="0"/>
              </a:rPr>
              <a:t>Vaia</a:t>
            </a:r>
            <a:endParaRPr lang="it-IT" sz="3600" b="1" dirty="0">
              <a:latin typeface="Bahnschrift SemiBold SemiConden" panose="020B0502040204020203" pitchFamily="34" charset="0"/>
            </a:endParaRPr>
          </a:p>
        </p:txBody>
      </p:sp>
    </p:spTree>
    <p:extLst>
      <p:ext uri="{BB962C8B-B14F-4D97-AF65-F5344CB8AC3E}">
        <p14:creationId xmlns:p14="http://schemas.microsoft.com/office/powerpoint/2010/main" val="95963347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819386"/>
          </a:xfrm>
        </p:spPr>
        <p:txBody>
          <a:bodyPr>
            <a:normAutofit/>
          </a:bodyPr>
          <a:lstStyle/>
          <a:p>
            <a:pPr lvl="0" algn="ctr">
              <a:spcAft>
                <a:spcPts val="0"/>
              </a:spcAft>
            </a:pPr>
            <a:r>
              <a:rPr lang="it-IT" sz="4000" dirty="0">
                <a:latin typeface="Bahnschrift SemiBold Condensed" panose="020B0502040204020203" pitchFamily="34" charset="0"/>
                <a:ea typeface="Calibri" panose="020F0502020204030204" pitchFamily="34" charset="0"/>
                <a:cs typeface="Times New Roman" panose="02020603050405020304" pitchFamily="18" charset="0"/>
              </a:rPr>
              <a:t>Andiamo a </a:t>
            </a:r>
            <a:r>
              <a:rPr lang="it-IT" sz="4000" dirty="0" smtClean="0">
                <a:latin typeface="Bahnschrift SemiBold Condensed" panose="020B0502040204020203" pitchFamily="34" charset="0"/>
                <a:ea typeface="Calibri" panose="020F0502020204030204" pitchFamily="34" charset="0"/>
                <a:cs typeface="Times New Roman" panose="02020603050405020304" pitchFamily="18" charset="0"/>
              </a:rPr>
              <a:t>Scuola? Come </a:t>
            </a:r>
            <a:r>
              <a:rPr lang="it-IT" sz="4000" dirty="0">
                <a:latin typeface="Bahnschrift SemiBold Condensed" panose="020B0502040204020203" pitchFamily="34" charset="0"/>
                <a:ea typeface="Calibri" panose="020F0502020204030204" pitchFamily="34" charset="0"/>
                <a:cs typeface="Times New Roman" panose="02020603050405020304" pitchFamily="18" charset="0"/>
              </a:rPr>
              <a:t>organizzare un intervento </a:t>
            </a:r>
            <a:endParaRPr lang="it-IT"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r>
              <a:rPr lang="it-IT" dirty="0"/>
              <a:t> </a:t>
            </a:r>
          </a:p>
          <a:p>
            <a:endParaRPr lang="it-IT" dirty="0"/>
          </a:p>
        </p:txBody>
      </p:sp>
      <p:sp>
        <p:nvSpPr>
          <p:cNvPr id="11" name="Rettangolo 10"/>
          <p:cNvSpPr/>
          <p:nvPr/>
        </p:nvSpPr>
        <p:spPr>
          <a:xfrm>
            <a:off x="5477631" y="5542765"/>
            <a:ext cx="2263761" cy="584775"/>
          </a:xfrm>
          <a:prstGeom prst="rect">
            <a:avLst/>
          </a:prstGeom>
          <a:solidFill>
            <a:srgbClr val="FFFF00"/>
          </a:solidFill>
          <a:ln>
            <a:solidFill>
              <a:srgbClr val="FF0000"/>
            </a:solidFill>
          </a:ln>
        </p:spPr>
        <p:txBody>
          <a:bodyPr wrap="none">
            <a:spAutoFit/>
          </a:bodyPr>
          <a:lstStyle/>
          <a:p>
            <a:r>
              <a:rPr lang="it-IT" sz="3200" b="1" dirty="0" smtClean="0">
                <a:solidFill>
                  <a:srgbClr val="C00000"/>
                </a:solidFill>
                <a:latin typeface="Bahnschrift SemiBold SemiConden" panose="020B0502040204020203" pitchFamily="34" charset="0"/>
              </a:rPr>
              <a:t>69 richieste…</a:t>
            </a:r>
            <a:endParaRPr lang="it-IT" sz="3200" b="1" dirty="0">
              <a:solidFill>
                <a:srgbClr val="C00000"/>
              </a:solidFill>
            </a:endParaRPr>
          </a:p>
        </p:txBody>
      </p:sp>
      <p:sp>
        <p:nvSpPr>
          <p:cNvPr id="4" name="Rettangolo 3"/>
          <p:cNvSpPr/>
          <p:nvPr/>
        </p:nvSpPr>
        <p:spPr>
          <a:xfrm>
            <a:off x="3808634" y="2109200"/>
            <a:ext cx="5601753" cy="3170099"/>
          </a:xfrm>
          <a:prstGeom prst="rect">
            <a:avLst/>
          </a:prstGeom>
        </p:spPr>
        <p:txBody>
          <a:bodyPr wrap="square">
            <a:spAutoFit/>
          </a:bodyPr>
          <a:lstStyle/>
          <a:p>
            <a:pPr marL="571500" indent="-571500" algn="ctr">
              <a:buFont typeface="Wingdings" panose="05000000000000000000" pitchFamily="2" charset="2"/>
              <a:buChar char="q"/>
            </a:pPr>
            <a:r>
              <a:rPr lang="it-IT" sz="4000" dirty="0" smtClean="0">
                <a:latin typeface="Bahnschrift SemiBold Condensed" panose="020B0502040204020203" pitchFamily="34" charset="0"/>
                <a:ea typeface="Calibri" panose="020F0502020204030204" pitchFamily="34" charset="0"/>
                <a:cs typeface="Times New Roman" panose="02020603050405020304" pitchFamily="18" charset="0"/>
              </a:rPr>
              <a:t>Responsabilità, </a:t>
            </a:r>
          </a:p>
          <a:p>
            <a:pPr marL="571500" indent="-571500" algn="ctr">
              <a:buFont typeface="Wingdings" panose="05000000000000000000" pitchFamily="2" charset="2"/>
              <a:buChar char="q"/>
            </a:pPr>
            <a:r>
              <a:rPr lang="it-IT" sz="4000" dirty="0" smtClean="0">
                <a:latin typeface="Bahnschrift SemiBold Condensed" panose="020B0502040204020203" pitchFamily="34" charset="0"/>
                <a:ea typeface="Calibri" panose="020F0502020204030204" pitchFamily="34" charset="0"/>
                <a:cs typeface="Times New Roman" panose="02020603050405020304" pitchFamily="18" charset="0"/>
              </a:rPr>
              <a:t>Assicurazioni, </a:t>
            </a:r>
          </a:p>
          <a:p>
            <a:pPr marL="571500" indent="-571500" algn="ctr">
              <a:buFont typeface="Wingdings" panose="05000000000000000000" pitchFamily="2" charset="2"/>
              <a:buChar char="q"/>
            </a:pPr>
            <a:r>
              <a:rPr lang="it-IT" sz="4000" dirty="0" smtClean="0">
                <a:latin typeface="Bahnschrift SemiBold Condensed" panose="020B0502040204020203" pitchFamily="34" charset="0"/>
                <a:ea typeface="Calibri" panose="020F0502020204030204" pitchFamily="34" charset="0"/>
                <a:cs typeface="Times New Roman" panose="02020603050405020304" pitchFamily="18" charset="0"/>
              </a:rPr>
              <a:t>Convenzioni</a:t>
            </a:r>
          </a:p>
          <a:p>
            <a:pPr algn="ctr"/>
            <a:endParaRPr lang="it-IT" sz="4000" dirty="0">
              <a:latin typeface="Bahnschrift SemiBold Condensed" panose="020B0502040204020203" pitchFamily="34" charset="0"/>
              <a:cs typeface="Times New Roman" panose="02020603050405020304" pitchFamily="18" charset="0"/>
            </a:endParaRPr>
          </a:p>
          <a:p>
            <a:pPr algn="ctr"/>
            <a:r>
              <a:rPr lang="it-IT" sz="4000" dirty="0" smtClean="0">
                <a:latin typeface="Bahnschrift SemiBold Condensed" panose="020B0502040204020203" pitchFamily="34" charset="0"/>
                <a:cs typeface="Times New Roman" panose="02020603050405020304" pitchFamily="18" charset="0"/>
              </a:rPr>
              <a:t>I passaggi fondamentali</a:t>
            </a:r>
            <a:endParaRPr lang="it-IT" sz="4000" dirty="0"/>
          </a:p>
        </p:txBody>
      </p:sp>
    </p:spTree>
    <p:extLst>
      <p:ext uri="{BB962C8B-B14F-4D97-AF65-F5344CB8AC3E}">
        <p14:creationId xmlns:p14="http://schemas.microsoft.com/office/powerpoint/2010/main" val="2354598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r>
              <a:rPr lang="it-IT" dirty="0"/>
              <a:t> </a:t>
            </a:r>
          </a:p>
          <a:p>
            <a:endParaRPr lang="it-IT" dirty="0"/>
          </a:p>
        </p:txBody>
      </p:sp>
      <p:sp>
        <p:nvSpPr>
          <p:cNvPr id="4" name="Rettangolo 3"/>
          <p:cNvSpPr/>
          <p:nvPr/>
        </p:nvSpPr>
        <p:spPr>
          <a:xfrm>
            <a:off x="618309" y="278674"/>
            <a:ext cx="11190514" cy="6001643"/>
          </a:xfrm>
          <a:prstGeom prst="rect">
            <a:avLst/>
          </a:prstGeom>
        </p:spPr>
        <p:txBody>
          <a:bodyPr wrap="square">
            <a:spAutoFit/>
          </a:bodyPr>
          <a:lstStyle/>
          <a:p>
            <a:pPr algn="ctr"/>
            <a:r>
              <a:rPr lang="it-IT" sz="4000" dirty="0" smtClean="0">
                <a:latin typeface="Bahnschrift SemiBold Condensed" panose="020B0502040204020203" pitchFamily="34" charset="0"/>
                <a:ea typeface="Calibri" panose="020F0502020204030204" pitchFamily="34" charset="0"/>
                <a:cs typeface="Times New Roman" panose="02020603050405020304" pitchFamily="18" charset="0"/>
              </a:rPr>
              <a:t>Una ipotesi di attività</a:t>
            </a:r>
          </a:p>
          <a:p>
            <a:pPr algn="ctr"/>
            <a:r>
              <a:rPr lang="it-IT" sz="40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CAI-SCUOLA</a:t>
            </a:r>
          </a:p>
          <a:p>
            <a:pPr algn="ctr"/>
            <a:r>
              <a:rPr lang="it-IT" sz="4000" dirty="0" smtClean="0">
                <a:solidFill>
                  <a:srgbClr val="C00000"/>
                </a:solidFill>
                <a:latin typeface="Bahnschrift SemiBold Condensed" panose="020B0502040204020203" pitchFamily="34" charset="0"/>
                <a:ea typeface="Calibri" panose="020F0502020204030204" pitchFamily="34" charset="0"/>
                <a:cs typeface="Times New Roman" panose="02020603050405020304" pitchFamily="18" charset="0"/>
              </a:rPr>
              <a:t>SEZIONE-ISTITUTO</a:t>
            </a:r>
          </a:p>
          <a:p>
            <a:pPr algn="ctr"/>
            <a:endParaRPr lang="it-IT" sz="4000" dirty="0" smtClean="0">
              <a:latin typeface="Bahnschrift SemiBold Condensed" panose="020B0502040204020203" pitchFamily="34" charset="0"/>
              <a:ea typeface="Calibri" panose="020F0502020204030204" pitchFamily="34" charset="0"/>
              <a:cs typeface="Times New Roman" panose="02020603050405020304" pitchFamily="18" charset="0"/>
            </a:endParaRPr>
          </a:p>
          <a:p>
            <a:pPr marL="742950" indent="-742950" algn="ctr">
              <a:buFont typeface="+mj-lt"/>
              <a:buAutoNum type="arabicPeriod"/>
            </a:pPr>
            <a:r>
              <a:rPr lang="it-IT" sz="3200" dirty="0" smtClean="0">
                <a:latin typeface="Bahnschrift SemiBold Condensed" panose="020B0502040204020203" pitchFamily="34" charset="0"/>
                <a:ea typeface="Calibri" panose="020F0502020204030204" pitchFamily="34" charset="0"/>
                <a:cs typeface="Times New Roman" panose="02020603050405020304" pitchFamily="18" charset="0"/>
              </a:rPr>
              <a:t>Deve essere co-pianificata</a:t>
            </a:r>
          </a:p>
          <a:p>
            <a:pPr marL="742950" indent="-742950" algn="ctr">
              <a:buFont typeface="+mj-lt"/>
              <a:buAutoNum type="arabicPeriod"/>
            </a:pPr>
            <a:r>
              <a:rPr lang="it-IT" sz="3200" dirty="0" smtClean="0">
                <a:latin typeface="Bahnschrift SemiBold Condensed" panose="020B0502040204020203" pitchFamily="34" charset="0"/>
                <a:ea typeface="Calibri" panose="020F0502020204030204" pitchFamily="34" charset="0"/>
                <a:cs typeface="Times New Roman" panose="02020603050405020304" pitchFamily="18" charset="0"/>
              </a:rPr>
              <a:t>Vanno chiariti a priori dettagli, difficoltà, responsabilità</a:t>
            </a:r>
          </a:p>
          <a:p>
            <a:pPr marL="742950" indent="-742950" algn="ctr">
              <a:buFont typeface="+mj-lt"/>
              <a:buAutoNum type="arabicPeriod"/>
            </a:pPr>
            <a:r>
              <a:rPr lang="it-IT" sz="3200" dirty="0" smtClean="0">
                <a:latin typeface="Bahnschrift SemiBold Condensed" panose="020B0502040204020203" pitchFamily="34" charset="0"/>
                <a:ea typeface="Calibri" panose="020F0502020204030204" pitchFamily="34" charset="0"/>
                <a:cs typeface="Times New Roman" panose="02020603050405020304" pitchFamily="18" charset="0"/>
              </a:rPr>
              <a:t>Il progetto deve essere fatto proprio dalla scuola</a:t>
            </a:r>
          </a:p>
          <a:p>
            <a:pPr marL="742950" indent="-742950" algn="ctr">
              <a:buFont typeface="+mj-lt"/>
              <a:buAutoNum type="arabicPeriod"/>
            </a:pPr>
            <a:r>
              <a:rPr lang="it-IT" sz="3200" dirty="0" smtClean="0">
                <a:latin typeface="Bahnschrift SemiBold Condensed" panose="020B0502040204020203" pitchFamily="34" charset="0"/>
                <a:ea typeface="Calibri" panose="020F0502020204030204" pitchFamily="34" charset="0"/>
                <a:cs typeface="Times New Roman" panose="02020603050405020304" pitchFamily="18" charset="0"/>
              </a:rPr>
              <a:t>Va monitorato l’iter di approvazione scolastica</a:t>
            </a:r>
          </a:p>
          <a:p>
            <a:pPr marL="742950" indent="-742950" algn="ctr">
              <a:buFont typeface="+mj-lt"/>
              <a:buAutoNum type="arabicPeriod"/>
            </a:pPr>
            <a:r>
              <a:rPr lang="it-IT" sz="3200" dirty="0" smtClean="0">
                <a:latin typeface="Bahnschrift SemiBold Condensed" panose="020B0502040204020203" pitchFamily="34" charset="0"/>
                <a:ea typeface="Calibri" panose="020F0502020204030204" pitchFamily="34" charset="0"/>
                <a:cs typeface="Times New Roman" panose="02020603050405020304" pitchFamily="18" charset="0"/>
              </a:rPr>
              <a:t>Il CAI </a:t>
            </a:r>
            <a:r>
              <a:rPr lang="it-IT" sz="3200" u="sng" dirty="0" smtClean="0">
                <a:latin typeface="Bahnschrift SemiBold Condensed" panose="020B0502040204020203" pitchFamily="34" charset="0"/>
                <a:ea typeface="Calibri" panose="020F0502020204030204" pitchFamily="34" charset="0"/>
                <a:cs typeface="Times New Roman" panose="02020603050405020304" pitchFamily="18" charset="0"/>
              </a:rPr>
              <a:t>è invitato </a:t>
            </a:r>
            <a:r>
              <a:rPr lang="it-IT" sz="3200" dirty="0" smtClean="0">
                <a:latin typeface="Bahnschrift SemiBold Condensed" panose="020B0502040204020203" pitchFamily="34" charset="0"/>
                <a:ea typeface="Calibri" panose="020F0502020204030204" pitchFamily="34" charset="0"/>
                <a:cs typeface="Times New Roman" panose="02020603050405020304" pitchFamily="18" charset="0"/>
              </a:rPr>
              <a:t>a sostenere un’attività didattica</a:t>
            </a:r>
          </a:p>
          <a:p>
            <a:pPr marL="742950" indent="-742950" algn="ctr">
              <a:buFont typeface="+mj-lt"/>
              <a:buAutoNum type="arabicPeriod"/>
            </a:pPr>
            <a:r>
              <a:rPr lang="it-IT" sz="3200" dirty="0" smtClean="0">
                <a:latin typeface="Bahnschrift SemiBold Condensed" panose="020B0502040204020203" pitchFamily="34" charset="0"/>
                <a:ea typeface="Calibri" panose="020F0502020204030204" pitchFamily="34" charset="0"/>
                <a:cs typeface="Times New Roman" panose="02020603050405020304" pitchFamily="18" charset="0"/>
              </a:rPr>
              <a:t>Alunni e docenti sono assicurati dalla scuola</a:t>
            </a:r>
          </a:p>
          <a:p>
            <a:pPr marL="742950" indent="-742950" algn="ctr">
              <a:buFont typeface="+mj-lt"/>
              <a:buAutoNum type="arabicPeriod"/>
            </a:pPr>
            <a:r>
              <a:rPr lang="it-IT" sz="3200" dirty="0" smtClean="0">
                <a:latin typeface="Bahnschrift SemiBold Condensed" panose="020B0502040204020203" pitchFamily="34" charset="0"/>
                <a:ea typeface="Calibri" panose="020F0502020204030204" pitchFamily="34" charset="0"/>
                <a:cs typeface="Times New Roman" panose="02020603050405020304" pitchFamily="18" charset="0"/>
              </a:rPr>
              <a:t>Le competenze e le responsabilità vanno ripartite </a:t>
            </a:r>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86389" y="286604"/>
            <a:ext cx="1069291" cy="1272147"/>
          </a:xfrm>
          <a:prstGeom prst="rect">
            <a:avLst/>
          </a:prstGeom>
          <a:ln>
            <a:solidFill>
              <a:srgbClr val="C00000"/>
            </a:solidFill>
          </a:ln>
        </p:spPr>
      </p:pic>
    </p:spTree>
    <p:extLst>
      <p:ext uri="{BB962C8B-B14F-4D97-AF65-F5344CB8AC3E}">
        <p14:creationId xmlns:p14="http://schemas.microsoft.com/office/powerpoint/2010/main" val="1489928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827314" y="2316480"/>
            <a:ext cx="3405052" cy="731520"/>
          </a:xfrm>
          <a:prstGeom prst="rect">
            <a:avLst/>
          </a:prstGeom>
          <a:solidFill>
            <a:schemeClr val="accent1">
              <a:lumMod val="20000"/>
              <a:lumOff val="8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rgbClr val="FF0000"/>
                </a:solidFill>
              </a:rPr>
              <a:t>1 - Proposta Sezione CAI</a:t>
            </a:r>
            <a:endParaRPr lang="it-IT" b="1" dirty="0">
              <a:solidFill>
                <a:srgbClr val="FF0000"/>
              </a:solidFill>
            </a:endParaRPr>
          </a:p>
        </p:txBody>
      </p:sp>
      <p:sp>
        <p:nvSpPr>
          <p:cNvPr id="7" name="Ovale 6"/>
          <p:cNvSpPr/>
          <p:nvPr/>
        </p:nvSpPr>
        <p:spPr>
          <a:xfrm>
            <a:off x="827314" y="452846"/>
            <a:ext cx="3405052" cy="931817"/>
          </a:xfrm>
          <a:prstGeom prst="ellipse">
            <a:avLst/>
          </a:prstGeom>
          <a:solidFill>
            <a:schemeClr val="accent4">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smtClean="0">
                <a:solidFill>
                  <a:srgbClr val="FF0000"/>
                </a:solidFill>
              </a:rPr>
              <a:t>Ricezione Scuola</a:t>
            </a:r>
          </a:p>
          <a:p>
            <a:pPr algn="ctr"/>
            <a:r>
              <a:rPr lang="it-IT" sz="1600" b="1" dirty="0" smtClean="0">
                <a:solidFill>
                  <a:srgbClr val="FF0000"/>
                </a:solidFill>
              </a:rPr>
              <a:t>Programmazione modulo</a:t>
            </a:r>
            <a:endParaRPr lang="it-IT" sz="1600" b="1" dirty="0">
              <a:solidFill>
                <a:srgbClr val="FF0000"/>
              </a:solidFill>
            </a:endParaRPr>
          </a:p>
        </p:txBody>
      </p:sp>
      <p:sp>
        <p:nvSpPr>
          <p:cNvPr id="8" name="Ovale 7"/>
          <p:cNvSpPr/>
          <p:nvPr/>
        </p:nvSpPr>
        <p:spPr>
          <a:xfrm>
            <a:off x="8486503" y="452845"/>
            <a:ext cx="3270068" cy="931818"/>
          </a:xfrm>
          <a:prstGeom prst="ellipse">
            <a:avLst/>
          </a:prstGeom>
          <a:solidFill>
            <a:schemeClr val="accent4">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rgbClr val="FF0000"/>
                </a:solidFill>
              </a:rPr>
              <a:t>Adozione Scuola</a:t>
            </a:r>
          </a:p>
          <a:p>
            <a:pPr algn="ctr"/>
            <a:r>
              <a:rPr lang="it-IT" b="1" dirty="0" smtClean="0">
                <a:solidFill>
                  <a:srgbClr val="FF0000"/>
                </a:solidFill>
              </a:rPr>
              <a:t>Attivazione progetto</a:t>
            </a:r>
          </a:p>
        </p:txBody>
      </p:sp>
      <p:cxnSp>
        <p:nvCxnSpPr>
          <p:cNvPr id="10" name="Connettore 2 9"/>
          <p:cNvCxnSpPr/>
          <p:nvPr/>
        </p:nvCxnSpPr>
        <p:spPr>
          <a:xfrm>
            <a:off x="4632549" y="939930"/>
            <a:ext cx="3709851" cy="17417"/>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Rettangolo 11"/>
          <p:cNvSpPr/>
          <p:nvPr/>
        </p:nvSpPr>
        <p:spPr>
          <a:xfrm>
            <a:off x="5509487" y="610977"/>
            <a:ext cx="1494833" cy="307777"/>
          </a:xfrm>
          <a:prstGeom prst="rect">
            <a:avLst/>
          </a:prstGeom>
        </p:spPr>
        <p:txBody>
          <a:bodyPr wrap="none">
            <a:spAutoFit/>
          </a:bodyPr>
          <a:lstStyle/>
          <a:p>
            <a:pPr algn="ctr"/>
            <a:r>
              <a:rPr lang="it-IT" sz="1400" b="1" dirty="0" smtClean="0">
                <a:solidFill>
                  <a:srgbClr val="FF0000"/>
                </a:solidFill>
              </a:rPr>
              <a:t>Iter approvazione</a:t>
            </a:r>
            <a:endParaRPr lang="it-IT" sz="1400" b="1" dirty="0">
              <a:solidFill>
                <a:srgbClr val="FF0000"/>
              </a:solidFill>
            </a:endParaRPr>
          </a:p>
        </p:txBody>
      </p:sp>
      <p:sp>
        <p:nvSpPr>
          <p:cNvPr id="13" name="Rettangolo 12"/>
          <p:cNvSpPr/>
          <p:nvPr/>
        </p:nvSpPr>
        <p:spPr>
          <a:xfrm>
            <a:off x="8247016" y="2373086"/>
            <a:ext cx="3614057" cy="731520"/>
          </a:xfrm>
          <a:prstGeom prst="rect">
            <a:avLst/>
          </a:prstGeom>
          <a:solidFill>
            <a:schemeClr val="accent1">
              <a:lumMod val="20000"/>
              <a:lumOff val="8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rgbClr val="FF0000"/>
                </a:solidFill>
              </a:rPr>
              <a:t>2 - Fase indoor in aula</a:t>
            </a:r>
          </a:p>
          <a:p>
            <a:pPr algn="ctr"/>
            <a:r>
              <a:rPr lang="it-IT" b="1" dirty="0" smtClean="0">
                <a:solidFill>
                  <a:srgbClr val="FF0000"/>
                </a:solidFill>
              </a:rPr>
              <a:t>- preparazione -</a:t>
            </a:r>
            <a:endParaRPr lang="it-IT" b="1" dirty="0">
              <a:solidFill>
                <a:srgbClr val="FF0000"/>
              </a:solidFill>
            </a:endParaRPr>
          </a:p>
        </p:txBody>
      </p:sp>
      <p:sp>
        <p:nvSpPr>
          <p:cNvPr id="14" name="Rettangolo 13"/>
          <p:cNvSpPr/>
          <p:nvPr/>
        </p:nvSpPr>
        <p:spPr>
          <a:xfrm>
            <a:off x="8185648" y="4750526"/>
            <a:ext cx="3614058" cy="731520"/>
          </a:xfrm>
          <a:prstGeom prst="rect">
            <a:avLst/>
          </a:prstGeom>
          <a:solidFill>
            <a:schemeClr val="accent1">
              <a:lumMod val="20000"/>
              <a:lumOff val="8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rgbClr val="FF0000"/>
                </a:solidFill>
              </a:rPr>
              <a:t>3 - Fase outdoor in ambiente</a:t>
            </a:r>
          </a:p>
          <a:p>
            <a:pPr algn="ctr"/>
            <a:r>
              <a:rPr lang="it-IT" b="1" dirty="0" smtClean="0">
                <a:solidFill>
                  <a:srgbClr val="FF0000"/>
                </a:solidFill>
              </a:rPr>
              <a:t>- Laboratori didattici - </a:t>
            </a:r>
            <a:endParaRPr lang="it-IT" b="1" dirty="0">
              <a:solidFill>
                <a:srgbClr val="FF0000"/>
              </a:solidFill>
            </a:endParaRPr>
          </a:p>
        </p:txBody>
      </p:sp>
      <p:sp>
        <p:nvSpPr>
          <p:cNvPr id="15" name="Rettangolo 14"/>
          <p:cNvSpPr/>
          <p:nvPr/>
        </p:nvSpPr>
        <p:spPr>
          <a:xfrm>
            <a:off x="4556373" y="4750526"/>
            <a:ext cx="2561543" cy="731520"/>
          </a:xfrm>
          <a:prstGeom prst="rect">
            <a:avLst/>
          </a:prstGeom>
          <a:solidFill>
            <a:schemeClr val="accent1">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smtClean="0">
                <a:solidFill>
                  <a:srgbClr val="FF0000"/>
                </a:solidFill>
              </a:rPr>
              <a:t>4 - Fase indoor in aula</a:t>
            </a:r>
          </a:p>
          <a:p>
            <a:pPr algn="ctr"/>
            <a:r>
              <a:rPr lang="it-IT" sz="1600" b="1" dirty="0" smtClean="0">
                <a:solidFill>
                  <a:srgbClr val="FF0000"/>
                </a:solidFill>
              </a:rPr>
              <a:t> - Rielaborazione finale -</a:t>
            </a:r>
            <a:endParaRPr lang="it-IT" sz="1600" b="1" dirty="0">
              <a:solidFill>
                <a:srgbClr val="FF0000"/>
              </a:solidFill>
            </a:endParaRPr>
          </a:p>
        </p:txBody>
      </p:sp>
      <p:sp>
        <p:nvSpPr>
          <p:cNvPr id="16" name="Rettangolo 15"/>
          <p:cNvSpPr/>
          <p:nvPr/>
        </p:nvSpPr>
        <p:spPr>
          <a:xfrm>
            <a:off x="827314" y="4750526"/>
            <a:ext cx="2647406" cy="731520"/>
          </a:xfrm>
          <a:prstGeom prst="rect">
            <a:avLst/>
          </a:prstGeom>
          <a:solidFill>
            <a:schemeClr val="accent1">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smtClean="0">
                <a:solidFill>
                  <a:srgbClr val="FF0000"/>
                </a:solidFill>
              </a:rPr>
              <a:t>Concorso finale</a:t>
            </a:r>
            <a:endParaRPr lang="it-IT" sz="1600" b="1" dirty="0">
              <a:solidFill>
                <a:srgbClr val="FF0000"/>
              </a:solidFill>
            </a:endParaRPr>
          </a:p>
        </p:txBody>
      </p:sp>
      <p:sp>
        <p:nvSpPr>
          <p:cNvPr id="17" name="Freccia in su 16"/>
          <p:cNvSpPr/>
          <p:nvPr/>
        </p:nvSpPr>
        <p:spPr>
          <a:xfrm>
            <a:off x="2299062" y="1436914"/>
            <a:ext cx="461555" cy="81860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Freccia in giù 17"/>
          <p:cNvSpPr/>
          <p:nvPr/>
        </p:nvSpPr>
        <p:spPr>
          <a:xfrm>
            <a:off x="9934302" y="1521820"/>
            <a:ext cx="481149" cy="7903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Freccia a destra con strisce 19"/>
          <p:cNvSpPr/>
          <p:nvPr/>
        </p:nvSpPr>
        <p:spPr>
          <a:xfrm>
            <a:off x="4615337" y="2486297"/>
            <a:ext cx="3248708" cy="391886"/>
          </a:xfrm>
          <a:prstGeom prst="stripedRightArrow">
            <a:avLst/>
          </a:prstGeom>
          <a:solidFill>
            <a:schemeClr val="accent1">
              <a:lumMod val="20000"/>
              <a:lumOff val="80000"/>
            </a:schemeClr>
          </a:solid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sp>
        <p:nvSpPr>
          <p:cNvPr id="21" name="Freccia in giù 20"/>
          <p:cNvSpPr/>
          <p:nvPr/>
        </p:nvSpPr>
        <p:spPr>
          <a:xfrm>
            <a:off x="9383486" y="3224349"/>
            <a:ext cx="374469" cy="13215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Freccia in giù 21"/>
          <p:cNvSpPr/>
          <p:nvPr/>
        </p:nvSpPr>
        <p:spPr>
          <a:xfrm>
            <a:off x="9987641" y="3224349"/>
            <a:ext cx="374469" cy="13215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Freccia a sinistra 22"/>
          <p:cNvSpPr/>
          <p:nvPr/>
        </p:nvSpPr>
        <p:spPr>
          <a:xfrm>
            <a:off x="7276666" y="5199018"/>
            <a:ext cx="818202" cy="2525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Freccia a sinistra 23"/>
          <p:cNvSpPr/>
          <p:nvPr/>
        </p:nvSpPr>
        <p:spPr>
          <a:xfrm>
            <a:off x="7284872" y="4876802"/>
            <a:ext cx="818201" cy="2525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Freccia a sinistra 24"/>
          <p:cNvSpPr/>
          <p:nvPr/>
        </p:nvSpPr>
        <p:spPr>
          <a:xfrm>
            <a:off x="3709646" y="4863738"/>
            <a:ext cx="687977" cy="2525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Freccia a sinistra 25"/>
          <p:cNvSpPr/>
          <p:nvPr/>
        </p:nvSpPr>
        <p:spPr>
          <a:xfrm>
            <a:off x="3709646" y="5199018"/>
            <a:ext cx="687977" cy="2525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8" name="Immagine 27"/>
          <p:cNvPicPr>
            <a:picLocks noChangeAspect="1"/>
          </p:cNvPicPr>
          <p:nvPr/>
        </p:nvPicPr>
        <p:blipFill>
          <a:blip r:embed="rId2"/>
          <a:stretch>
            <a:fillRect/>
          </a:stretch>
        </p:blipFill>
        <p:spPr>
          <a:xfrm>
            <a:off x="3709646" y="2486297"/>
            <a:ext cx="452457" cy="417850"/>
          </a:xfrm>
          <a:prstGeom prst="rect">
            <a:avLst/>
          </a:prstGeom>
        </p:spPr>
      </p:pic>
      <p:pic>
        <p:nvPicPr>
          <p:cNvPr id="29" name="Immagine 28"/>
          <p:cNvPicPr>
            <a:picLocks noChangeAspect="1"/>
          </p:cNvPicPr>
          <p:nvPr/>
        </p:nvPicPr>
        <p:blipFill>
          <a:blip r:embed="rId2"/>
          <a:stretch>
            <a:fillRect/>
          </a:stretch>
        </p:blipFill>
        <p:spPr>
          <a:xfrm>
            <a:off x="8359158" y="2530287"/>
            <a:ext cx="452457" cy="417850"/>
          </a:xfrm>
          <a:prstGeom prst="rect">
            <a:avLst/>
          </a:prstGeom>
        </p:spPr>
      </p:pic>
      <p:pic>
        <p:nvPicPr>
          <p:cNvPr id="30" name="Immagine 29"/>
          <p:cNvPicPr>
            <a:picLocks noChangeAspect="1"/>
          </p:cNvPicPr>
          <p:nvPr/>
        </p:nvPicPr>
        <p:blipFill>
          <a:blip r:embed="rId2"/>
          <a:stretch>
            <a:fillRect/>
          </a:stretch>
        </p:blipFill>
        <p:spPr>
          <a:xfrm>
            <a:off x="8193853" y="5009689"/>
            <a:ext cx="452457" cy="417850"/>
          </a:xfrm>
          <a:prstGeom prst="rect">
            <a:avLst/>
          </a:prstGeom>
        </p:spPr>
      </p:pic>
      <p:pic>
        <p:nvPicPr>
          <p:cNvPr id="31" name="Immagine 30"/>
          <p:cNvPicPr>
            <a:picLocks noChangeAspect="1"/>
          </p:cNvPicPr>
          <p:nvPr/>
        </p:nvPicPr>
        <p:blipFill>
          <a:blip r:embed="rId2"/>
          <a:stretch>
            <a:fillRect/>
          </a:stretch>
        </p:blipFill>
        <p:spPr>
          <a:xfrm>
            <a:off x="941217" y="4907281"/>
            <a:ext cx="452457" cy="417850"/>
          </a:xfrm>
          <a:prstGeom prst="rect">
            <a:avLst/>
          </a:prstGeom>
        </p:spPr>
      </p:pic>
      <p:sp>
        <p:nvSpPr>
          <p:cNvPr id="32" name="Rettangolo 31"/>
          <p:cNvSpPr/>
          <p:nvPr/>
        </p:nvSpPr>
        <p:spPr>
          <a:xfrm>
            <a:off x="2880444" y="6297403"/>
            <a:ext cx="1795756" cy="258883"/>
          </a:xfrm>
          <a:prstGeom prst="rect">
            <a:avLst/>
          </a:prstGeom>
          <a:solidFill>
            <a:schemeClr val="accent1">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smtClean="0">
                <a:solidFill>
                  <a:srgbClr val="FF0000"/>
                </a:solidFill>
              </a:rPr>
              <a:t>interscambi</a:t>
            </a:r>
            <a:endParaRPr lang="it-IT" sz="1400" b="1" dirty="0">
              <a:solidFill>
                <a:srgbClr val="FF0000"/>
              </a:solidFill>
            </a:endParaRPr>
          </a:p>
        </p:txBody>
      </p:sp>
      <p:sp>
        <p:nvSpPr>
          <p:cNvPr id="33" name="Rettangolo 32"/>
          <p:cNvSpPr/>
          <p:nvPr/>
        </p:nvSpPr>
        <p:spPr>
          <a:xfrm>
            <a:off x="7117916" y="6304843"/>
            <a:ext cx="1795756" cy="258883"/>
          </a:xfrm>
          <a:prstGeom prst="rect">
            <a:avLst/>
          </a:prstGeom>
          <a:solidFill>
            <a:schemeClr val="accent1">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smtClean="0">
                <a:solidFill>
                  <a:srgbClr val="FF0000"/>
                </a:solidFill>
              </a:rPr>
              <a:t>ambasciatori</a:t>
            </a:r>
            <a:endParaRPr lang="it-IT" sz="1400" b="1" dirty="0">
              <a:solidFill>
                <a:srgbClr val="FF0000"/>
              </a:solidFill>
            </a:endParaRPr>
          </a:p>
        </p:txBody>
      </p:sp>
      <p:sp>
        <p:nvSpPr>
          <p:cNvPr id="34" name="Freccia angolare in su 33"/>
          <p:cNvSpPr/>
          <p:nvPr/>
        </p:nvSpPr>
        <p:spPr>
          <a:xfrm rot="5400000">
            <a:off x="6151058" y="5732859"/>
            <a:ext cx="906709" cy="740148"/>
          </a:xfrm>
          <a:prstGeom prst="bentUpArrow">
            <a:avLst>
              <a:gd name="adj1" fmla="val 6281"/>
              <a:gd name="adj2" fmla="val 25000"/>
              <a:gd name="adj3" fmla="val 25000"/>
            </a:avLst>
          </a:prstGeom>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Freccia angolare in su 34"/>
          <p:cNvSpPr/>
          <p:nvPr/>
        </p:nvSpPr>
        <p:spPr>
          <a:xfrm rot="16200000" flipH="1">
            <a:off x="4686059" y="5732859"/>
            <a:ext cx="906709" cy="740148"/>
          </a:xfrm>
          <a:prstGeom prst="bentUpArrow">
            <a:avLst>
              <a:gd name="adj1" fmla="val 6281"/>
              <a:gd name="adj2" fmla="val 25000"/>
              <a:gd name="adj3" fmla="val 25000"/>
            </a:avLst>
          </a:prstGeom>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Freccia circolare in giù 1"/>
          <p:cNvSpPr/>
          <p:nvPr/>
        </p:nvSpPr>
        <p:spPr>
          <a:xfrm rot="5400000">
            <a:off x="3290916" y="-2010755"/>
            <a:ext cx="6178867" cy="11106070"/>
          </a:xfrm>
          <a:prstGeom prst="curvedDownArrow">
            <a:avLst>
              <a:gd name="adj1" fmla="val 25000"/>
              <a:gd name="adj2" fmla="val 49850"/>
              <a:gd name="adj3" fmla="val 25000"/>
            </a:avLst>
          </a:prstGeom>
          <a:solidFill>
            <a:schemeClr val="accent1">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237397547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10335305" y="2490651"/>
            <a:ext cx="1612855" cy="3257006"/>
          </a:xfrm>
          <a:prstGeom prst="rect">
            <a:avLst/>
          </a:prstGeom>
          <a:solidFill>
            <a:schemeClr val="accent6">
              <a:lumMod val="20000"/>
              <a:lumOff val="80000"/>
            </a:schemeClr>
          </a:solidFill>
          <a:ln>
            <a:solidFill>
              <a:schemeClr val="accent6">
                <a:lumMod val="75000"/>
              </a:schemeClr>
            </a:solidFill>
          </a:ln>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endParaRPr lang="it-IT" sz="2800" b="1" dirty="0" smtClean="0">
              <a:latin typeface="Bahnschrift SemiBold SemiConden" panose="020B0502040204020203" pitchFamily="34" charset="0"/>
            </a:endParaRPr>
          </a:p>
          <a:p>
            <a:pPr algn="ctr"/>
            <a:endParaRPr lang="it-IT" sz="2800" b="1" dirty="0" smtClean="0">
              <a:latin typeface="Bahnschrift SemiBold SemiConden" panose="020B0502040204020203" pitchFamily="34" charset="0"/>
            </a:endParaRPr>
          </a:p>
          <a:p>
            <a:pPr algn="ctr"/>
            <a:endParaRPr lang="it-IT" sz="2800" b="1" dirty="0">
              <a:latin typeface="Bahnschrift SemiBold SemiConden" panose="020B0502040204020203" pitchFamily="34" charset="0"/>
            </a:endParaRPr>
          </a:p>
          <a:p>
            <a:pPr algn="ctr"/>
            <a:r>
              <a:rPr lang="it-IT" sz="2800" b="1" dirty="0" smtClean="0">
                <a:latin typeface="Bahnschrift SemiBold SemiConden" panose="020B0502040204020203" pitchFamily="34" charset="0"/>
              </a:rPr>
              <a:t>Qualche strumento</a:t>
            </a:r>
            <a:endParaRPr lang="it-IT" sz="2800" b="1" dirty="0">
              <a:latin typeface="Bahnschrift SemiBold SemiConden" panose="020B0502040204020203"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6617" y="155840"/>
            <a:ext cx="8934995" cy="6506751"/>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07086" y="1357758"/>
            <a:ext cx="1069291" cy="1272147"/>
          </a:xfrm>
          <a:prstGeom prst="rect">
            <a:avLst/>
          </a:prstGeom>
          <a:ln>
            <a:solidFill>
              <a:srgbClr val="C00000"/>
            </a:solidFill>
          </a:ln>
        </p:spPr>
      </p:pic>
    </p:spTree>
    <p:extLst>
      <p:ext uri="{BB962C8B-B14F-4D97-AF65-F5344CB8AC3E}">
        <p14:creationId xmlns:p14="http://schemas.microsoft.com/office/powerpoint/2010/main" val="235179336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597" y="408261"/>
            <a:ext cx="10184489" cy="6102557"/>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4" name="Titolo 1"/>
          <p:cNvSpPr txBox="1">
            <a:spLocks/>
          </p:cNvSpPr>
          <p:nvPr/>
        </p:nvSpPr>
        <p:spPr>
          <a:xfrm>
            <a:off x="10471194" y="2508068"/>
            <a:ext cx="1612855" cy="3257006"/>
          </a:xfrm>
          <a:prstGeom prst="rect">
            <a:avLst/>
          </a:prstGeom>
          <a:solidFill>
            <a:schemeClr val="accent6">
              <a:lumMod val="20000"/>
              <a:lumOff val="80000"/>
            </a:schemeClr>
          </a:solidFill>
          <a:ln>
            <a:solidFill>
              <a:schemeClr val="accent6">
                <a:lumMod val="75000"/>
              </a:schemeClr>
            </a:solidFill>
          </a:ln>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endParaRPr lang="it-IT" sz="2800" b="1" dirty="0" smtClean="0">
              <a:latin typeface="Bahnschrift SemiBold SemiConden" panose="020B0502040204020203" pitchFamily="34" charset="0"/>
            </a:endParaRPr>
          </a:p>
          <a:p>
            <a:pPr algn="ctr"/>
            <a:endParaRPr lang="it-IT" sz="2800" b="1" dirty="0" smtClean="0">
              <a:latin typeface="Bahnschrift SemiBold SemiConden" panose="020B0502040204020203" pitchFamily="34" charset="0"/>
            </a:endParaRPr>
          </a:p>
          <a:p>
            <a:pPr algn="ctr"/>
            <a:endParaRPr lang="it-IT" sz="2800" b="1" dirty="0">
              <a:latin typeface="Bahnschrift SemiBold SemiConden" panose="020B0502040204020203" pitchFamily="34" charset="0"/>
            </a:endParaRPr>
          </a:p>
          <a:p>
            <a:pPr algn="ctr"/>
            <a:r>
              <a:rPr lang="it-IT" sz="2800" b="1" dirty="0" smtClean="0">
                <a:latin typeface="Bahnschrift SemiBold SemiConden" panose="020B0502040204020203" pitchFamily="34" charset="0"/>
              </a:rPr>
              <a:t>Qualche strumento</a:t>
            </a:r>
            <a:endParaRPr lang="it-IT" sz="2800" b="1" dirty="0">
              <a:latin typeface="Bahnschrift SemiBold SemiConden" panose="020B0502040204020203" pitchFamily="34" charset="0"/>
            </a:endParaRPr>
          </a:p>
        </p:txBody>
      </p:sp>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2977" y="1331632"/>
            <a:ext cx="1069291" cy="1272147"/>
          </a:xfrm>
          <a:prstGeom prst="rect">
            <a:avLst/>
          </a:prstGeom>
          <a:ln>
            <a:solidFill>
              <a:srgbClr val="C00000"/>
            </a:solidFill>
          </a:ln>
        </p:spPr>
      </p:pic>
    </p:spTree>
    <p:extLst>
      <p:ext uri="{BB962C8B-B14F-4D97-AF65-F5344CB8AC3E}">
        <p14:creationId xmlns:p14="http://schemas.microsoft.com/office/powerpoint/2010/main" val="214352959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0" y="0"/>
            <a:ext cx="12192000" cy="6858000"/>
          </a:xfrm>
          <a:prstGeom prst="rect">
            <a:avLst/>
          </a:prstGeom>
        </p:spPr>
      </p:pic>
      <p:sp>
        <p:nvSpPr>
          <p:cNvPr id="2" name="Rettangolo 1"/>
          <p:cNvSpPr/>
          <p:nvPr/>
        </p:nvSpPr>
        <p:spPr>
          <a:xfrm>
            <a:off x="7269159" y="4715747"/>
            <a:ext cx="4669996" cy="1754326"/>
          </a:xfrm>
          <a:prstGeom prst="rect">
            <a:avLst/>
          </a:prstGeom>
          <a:noFill/>
        </p:spPr>
        <p:txBody>
          <a:bodyPr wrap="none" lIns="91440" tIns="45720" rIns="91440" bIns="45720">
            <a:spAutoFit/>
          </a:bodyPr>
          <a:lstStyle/>
          <a:p>
            <a:pPr algn="r"/>
            <a:r>
              <a:rPr lang="it-IT" sz="5400" b="1" cap="none" spc="0" dirty="0" smtClean="0">
                <a:ln w="9525">
                  <a:solidFill>
                    <a:schemeClr val="bg1"/>
                  </a:solidFill>
                  <a:prstDash val="solid"/>
                </a:ln>
                <a:solidFill>
                  <a:schemeClr val="accent5"/>
                </a:solidFill>
              </a:rPr>
              <a:t>Grazie </a:t>
            </a:r>
          </a:p>
          <a:p>
            <a:pPr algn="r"/>
            <a:r>
              <a:rPr lang="it-IT" sz="5400" b="1" cap="none" spc="0" dirty="0" smtClean="0">
                <a:ln w="9525">
                  <a:solidFill>
                    <a:schemeClr val="bg1"/>
                  </a:solidFill>
                  <a:prstDash val="solid"/>
                </a:ln>
                <a:solidFill>
                  <a:schemeClr val="accent5"/>
                </a:solidFill>
              </a:rPr>
              <a:t>per l’attenzione</a:t>
            </a:r>
            <a:endParaRPr lang="it-IT" sz="5400" b="1" cap="none" spc="0" dirty="0">
              <a:ln w="9525">
                <a:solidFill>
                  <a:schemeClr val="bg1"/>
                </a:solidFill>
                <a:prstDash val="solid"/>
              </a:ln>
              <a:solidFill>
                <a:schemeClr val="accent5"/>
              </a:solidFill>
            </a:endParaRPr>
          </a:p>
        </p:txBody>
      </p:sp>
      <p:pic>
        <p:nvPicPr>
          <p:cNvPr id="4" name="Picture 4" descr="logo_tras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898" y="248479"/>
            <a:ext cx="694950" cy="63979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845505"/>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ttivo">
  <a:themeElements>
    <a:clrScheme name="Retrospettivo">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ttiv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ttivo">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1141</TotalTime>
  <Words>3221</Words>
  <Application>Microsoft Office PowerPoint</Application>
  <PresentationFormat>Widescreen</PresentationFormat>
  <Paragraphs>821</Paragraphs>
  <Slides>82</Slides>
  <Notes>4</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82</vt:i4>
      </vt:variant>
    </vt:vector>
  </HeadingPairs>
  <TitlesOfParts>
    <vt:vector size="91" baseType="lpstr">
      <vt:lpstr>Arial</vt:lpstr>
      <vt:lpstr>Bahnschrift SemiBold Condensed</vt:lpstr>
      <vt:lpstr>Bahnschrift SemiBold SemiConden</vt:lpstr>
      <vt:lpstr>Calibri</vt:lpstr>
      <vt:lpstr>Calibri Light</vt:lpstr>
      <vt:lpstr>Symbol</vt:lpstr>
      <vt:lpstr>Times New Roman</vt:lpstr>
      <vt:lpstr>Wingdings</vt:lpstr>
      <vt:lpstr>Retrospettivo</vt:lpstr>
      <vt:lpstr>Presentazione standard di PowerPoint</vt:lpstr>
      <vt:lpstr>LE SEZIONI DEL CAI E L’ATTIVITÀ EDUCATIVA-FORMATIVA NEL MONDO DELLA SCUOLA</vt:lpstr>
      <vt:lpstr>QUESITO PRELIMINARE</vt:lpstr>
      <vt:lpstr>RAGIONI ETICHE: CAI E VOLONTARIATO</vt:lpstr>
      <vt:lpstr>IL CAI, I GIOVANI, LA SCUOLA</vt:lpstr>
      <vt:lpstr>LA SCUOLA NEL REGOLAMENTO GENERALE</vt:lpstr>
      <vt:lpstr>RAGIONI ETICHE: CAI E VOLONTARIATO</vt:lpstr>
      <vt:lpstr>RAGIONI DI OPPORTUNITA’</vt:lpstr>
      <vt:lpstr>RAGIONI DI OPPORTUNITA’</vt:lpstr>
      <vt:lpstr>RAGIONI DI OPPORTUNITA’</vt:lpstr>
      <vt:lpstr>RAGIONI DI OPPORTUNITA’</vt:lpstr>
      <vt:lpstr>IL PERCORSO DI FORMAZIONE PER I GIOVANI</vt:lpstr>
      <vt:lpstr>LA SCUOLA E IL CAI</vt:lpstr>
      <vt:lpstr>IL CAI PER LA SCUOLA</vt:lpstr>
      <vt:lpstr>LA SCUOLA E IL CAI</vt:lpstr>
      <vt:lpstr>Presentazione standard di PowerPoint</vt:lpstr>
      <vt:lpstr>Presentazione standard di PowerPoint</vt:lpstr>
      <vt:lpstr>PROGETTO SCUOLA 2005</vt:lpstr>
      <vt:lpstr>PROGETTO SCUOLA 2005</vt:lpstr>
      <vt:lpstr>Una catena di feedback</vt:lpstr>
      <vt:lpstr>Presentazione standard di PowerPoint</vt:lpstr>
      <vt:lpstr>Presentazione standard di PowerPoint</vt:lpstr>
      <vt:lpstr>ORDINI E GRADI DELLA SCUOLA</vt:lpstr>
      <vt:lpstr>I NUMERI DELLA SCUOLA</vt:lpstr>
      <vt:lpstr>I NUMERI DELLA SCUOLA</vt:lpstr>
      <vt:lpstr>IL CAI PER LA SCUOLA</vt:lpstr>
      <vt:lpstr>IL CAI PER LA SCUOLA</vt:lpstr>
      <vt:lpstr>Collaborazione CAI-SCUOLA IV protocollo d’intesa</vt:lpstr>
      <vt:lpstr>Presentazione standard di PowerPoint</vt:lpstr>
      <vt:lpstr>Potenzialità operative</vt:lpstr>
      <vt:lpstr>Presentazione standard di PowerPoint</vt:lpstr>
      <vt:lpstr>Presentazione standard di PowerPoint</vt:lpstr>
      <vt:lpstr>Presentazione standard di PowerPoint</vt:lpstr>
      <vt:lpstr>Presentazione standard di PowerPoint</vt:lpstr>
      <vt:lpstr>Presentazione standard di PowerPoint</vt:lpstr>
      <vt:lpstr>EDUCAZIONE CIVICA - D.M. 7 del 9.01.21</vt:lpstr>
      <vt:lpstr>L’OFFERTA DEL CAI PER LE SCUOLE: PROGETTI NAZIONALI</vt:lpstr>
      <vt:lpstr>1 – DAL MONTE AI MONTI</vt:lpstr>
      <vt:lpstr>Presentazione standard di PowerPoint</vt:lpstr>
      <vt:lpstr>Presentazione standard di PowerPoint</vt:lpstr>
      <vt:lpstr>Presentazione standard di PowerPoint</vt:lpstr>
      <vt:lpstr>Presentazione standard di PowerPoint</vt:lpstr>
      <vt:lpstr>3 – TURISMO SCOLASTICO SOSTENIBILE</vt:lpstr>
      <vt:lpstr>Presentazione standard di PowerPoint</vt:lpstr>
      <vt:lpstr>4- Settimana nazionale del Sentiero Italia CAI per la Scuola</vt:lpstr>
      <vt:lpstr>4- SENTIERO ITALIA CAI PER LA SCUOLA</vt:lpstr>
      <vt:lpstr>5– PROGETTO ENERGY</vt:lpstr>
      <vt:lpstr>Presentazione standard di PowerPoint</vt:lpstr>
      <vt:lpstr>Presentazione standard di PowerPoint</vt:lpstr>
      <vt:lpstr>6- CONCORSO NAZIONALE «SBULLIAMOCI»</vt:lpstr>
      <vt:lpstr>6- CONCORSO NAZIONALE «SBULLIAMOCI»</vt:lpstr>
      <vt:lpstr>7 – PREMIO NAZIONALE MAZZOTTI GIOVANI</vt:lpstr>
      <vt:lpstr>PCTO (ex ASL)</vt:lpstr>
      <vt:lpstr>PCTO (ex ASL)</vt:lpstr>
      <vt:lpstr>Presentazione standard di PowerPoint</vt:lpstr>
      <vt:lpstr>CAI Veneto, strategie</vt:lpstr>
      <vt:lpstr>Collaborazione CAI-SCUOLA protocollo d’intesa USR Veneto-CAI Veneto</vt:lpstr>
      <vt:lpstr>USR per il Veneto si impegna a:</vt:lpstr>
      <vt:lpstr>Il CAI Veneto si impegna gratuitamente a:</vt:lpstr>
      <vt:lpstr>Il CAI Veneto si impegna gratuitamente a:</vt:lpstr>
      <vt:lpstr>CAI Veneto, monitoraggio</vt:lpstr>
      <vt:lpstr>CAI Veneto, anno scolastico 2023/24, qualche cifra</vt:lpstr>
      <vt:lpstr>CAI Veneto, anno scolastico 2023/24, qualche cifra</vt:lpstr>
      <vt:lpstr>CAI Veneto, anno scolastico 2023/24, qualche cifra</vt:lpstr>
      <vt:lpstr>CAI Veneto, anno scolastico 2023/24, qualche cifra</vt:lpstr>
      <vt:lpstr>CAI Veneto, anno scolastico 2023/24, qualche cifra</vt:lpstr>
      <vt:lpstr>CAI Veneto, anno scolastico 2023/24, qualche cifra</vt:lpstr>
      <vt:lpstr>CAI Veneto, anno scolastico 2023/24, qualche cifra</vt:lpstr>
      <vt:lpstr>CAI Veneto, anno scolastico 2023/24, qualche cifra</vt:lpstr>
      <vt:lpstr>CAI Veneto, anno scolastico 2024/25, strategie, offerte e richieste</vt:lpstr>
      <vt:lpstr>CAI Veneto, anno scolastico 2024/25, strategie, offerte e richieste</vt:lpstr>
      <vt:lpstr>CAI Veneto, anno scolastico 2024/25, offerte e richieste</vt:lpstr>
      <vt:lpstr>CAI Veneto, offerte e richieste: provenienze</vt:lpstr>
      <vt:lpstr>CAI Veneto, anno scolastico 2024/25, strategie, offerte e richieste</vt:lpstr>
      <vt:lpstr>Un esempio: Grande Guerra e Vaia</vt:lpstr>
      <vt:lpstr>Presentazione standard di PowerPoint</vt:lpstr>
      <vt:lpstr>Andiamo a Scuola? Come organizzare un intervento </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FORMAZIONE INSEGNANTI</dc:title>
  <dc:creator>utente</dc:creator>
  <cp:lastModifiedBy>francesco carrer</cp:lastModifiedBy>
  <cp:revision>119</cp:revision>
  <dcterms:created xsi:type="dcterms:W3CDTF">2019-12-29T05:30:21Z</dcterms:created>
  <dcterms:modified xsi:type="dcterms:W3CDTF">2024-11-25T06:42:18Z</dcterms:modified>
</cp:coreProperties>
</file>